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8%D0%BB%D0%B8" TargetMode="External"/><Relationship Id="rId3" Type="http://schemas.openxmlformats.org/officeDocument/2006/relationships/hyperlink" Target="https://ru.wikipedia.org/wiki/%D0%93%D0%BE%D1%81%D1%83%D0%B4%D0%B0%D1%80%D1%81%D1%82%D0%B2%D0%BE" TargetMode="External"/><Relationship Id="rId7" Type="http://schemas.openxmlformats.org/officeDocument/2006/relationships/hyperlink" Target="https://ru.wikipedia.org/wiki/%D0%9C%D0%B0%D1%83%D0%BB%D0%B5_(%D1%80%D0%B5%D0%BA%D0%B0)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s://ru.wikipedia.org/wiki/%D0%98%D0%BD%D0%B4%D0%B5%D0%B9%D1%86%D1%8B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iki/%D0%9A%D0%BE%D0%BB%D1%83%D0%BC%D0%B1%D0%B8%D1%8F" TargetMode="External"/><Relationship Id="rId11" Type="http://schemas.openxmlformats.org/officeDocument/2006/relationships/hyperlink" Target="https://ru.wikipedia.org/wiki/%D0%AD%D0%BA%D0%B2%D0%B0%D0%B4%D0%BE%D1%80" TargetMode="External"/><Relationship Id="rId5" Type="http://schemas.openxmlformats.org/officeDocument/2006/relationships/hyperlink" Target="https://ru.wikipedia.org/wiki/%D0%9F%D0%B0%D1%81%D1%82%D0%BE_(%D0%9A%D0%BE%D0%BB%D1%83%D0%BC%D0%B1%D0%B8%D1%8F)" TargetMode="External"/><Relationship Id="rId10" Type="http://schemas.openxmlformats.org/officeDocument/2006/relationships/hyperlink" Target="https://ru.wikipedia.org/wiki/%D0%91%D0%BE%D0%BB%D0%B8%D0%B2%D0%B8%D1%8F" TargetMode="External"/><Relationship Id="rId4" Type="http://schemas.openxmlformats.org/officeDocument/2006/relationships/hyperlink" Target="https://ru.wikipedia.org/wiki/%D0%AE%D0%B6%D0%BD%D0%B0%D1%8F_%D0%90%D0%BC%D0%B5%D1%80%D0%B8%D0%BA%D0%B0" TargetMode="External"/><Relationship Id="rId9" Type="http://schemas.openxmlformats.org/officeDocument/2006/relationships/hyperlink" Target="https://ru.wikipedia.org/wiki/%D0%9F%D0%B5%D1%80%D1%8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0%BD%D0%B0%D1%80%D1%85%D0%B8%D1%8F" TargetMode="External"/><Relationship Id="rId3" Type="http://schemas.openxmlformats.org/officeDocument/2006/relationships/hyperlink" Target="https://ru.wikipedia.org/wiki/%D0%9A%D1%83%D1%81%D0%BA%D0%BE" TargetMode="External"/><Relationship Id="rId7" Type="http://schemas.openxmlformats.org/officeDocument/2006/relationships/hyperlink" Target="https://ru.wikipedia.org/wiki/%D0%9C%D0%BE%D1%87%D0%B8%D0%BA%D0%B0_(%D1%8F%D0%B7%D1%8B%D0%BA)" TargetMode="External"/><Relationship Id="rId2" Type="http://schemas.openxmlformats.org/officeDocument/2006/relationships/hyperlink" Target="https://ru.wikipedia.org/wiki/%D0%A1%D1%82%D0%BE%D0%BB%D0%B8%D1%86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9F%D1%83%D0%BA%D0%B8%D0%BD%D0%B0_(%D1%8F%D0%B7%D1%8B%D0%BA)" TargetMode="External"/><Relationship Id="rId5" Type="http://schemas.openxmlformats.org/officeDocument/2006/relationships/hyperlink" Target="https://ru.wikipedia.org/wiki/%D0%AF%D0%B7%D1%8B%D0%BA%D0%B8_%D0%B0%D0%B9%D0%BC%D0%B0%D1%80%D0%B0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ru.wikipedia.org/wiki/%D0%9A%D0%B5%D1%87%D1%83%D0%B0_(%D1%8F%D0%B7%D1%8B%D0%BA)" TargetMode="External"/><Relationship Id="rId9" Type="http://schemas.openxmlformats.org/officeDocument/2006/relationships/hyperlink" Target="https://ru.wikipedia.org/wiki/%D0%94%D0%B8%D0%B0%D1%80%D1%85%D0%B8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XII_%D0%B2%D0%B5%D0%BA" TargetMode="External"/><Relationship Id="rId3" Type="http://schemas.openxmlformats.org/officeDocument/2006/relationships/hyperlink" Target="https://ru.wikipedia.org/wiki/%D0%A7%D0%B0%D0%B2%D0%B8%D0%BD" TargetMode="External"/><Relationship Id="rId7" Type="http://schemas.openxmlformats.org/officeDocument/2006/relationships/hyperlink" Target="https://ru.wikipedia.org/wiki/%D0%A2%D0%B8%D0%B0%D1%83%D0%B0%D0%BD%D0%B0%D0%BA%D0%BE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ru.wikipedia.org/wiki/%D0%90%D0%BD%D0%B4%D1%8B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iki/%D0%9C%D0%BE%D1%87%D0%B8%D0%BA%D0%B0" TargetMode="External"/><Relationship Id="rId11" Type="http://schemas.openxmlformats.org/officeDocument/2006/relationships/hyperlink" Target="https://ru.wikipedia.org/wiki/%D0%9A%D1%83%D1%81%D0%BA%D0%BE" TargetMode="External"/><Relationship Id="rId5" Type="http://schemas.openxmlformats.org/officeDocument/2006/relationships/hyperlink" Target="https://ru.wikipedia.org/wiki/%D0%9D%D0%B0%D1%81%D0%BA%D0%B0_(%D0%BA%D1%83%D0%BB%D1%8C%D1%82%D1%83%D1%80%D0%B0)" TargetMode="External"/><Relationship Id="rId10" Type="http://schemas.openxmlformats.org/officeDocument/2006/relationships/hyperlink" Target="https://ru.wikipedia.org/wiki/%D0%98%D0%BD%D0%BA%D0%B0" TargetMode="External"/><Relationship Id="rId4" Type="http://schemas.openxmlformats.org/officeDocument/2006/relationships/hyperlink" Target="https://ru.wikipedia.org/wiki/%D0%9F%D0%B0%D1%80%D0%B0%D0%BA%D0%B0%D1%81_(%D0%BF%D0%BE%D0%BB%D1%83%D0%BE%D1%81%D1%82%D1%80%D0%BE%D0%B2)" TargetMode="External"/><Relationship Id="rId9" Type="http://schemas.openxmlformats.org/officeDocument/2006/relationships/hyperlink" Target="https://ru.wikipedia.org/wiki/%D0%A2%D0%B8%D1%82%D0%B8%D0%BA%D0%B0%D0%BA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3%D1%81%D0%BA%D0%BE" TargetMode="External"/><Relationship Id="rId2" Type="http://schemas.openxmlformats.org/officeDocument/2006/relationships/hyperlink" Target="https://ru.wikipedia.org/wiki/%D0%9A%D0%B8%D0%BF%D1%83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%D0%98%D0%BD%D0%BA%D1%81%D0%BA%D0%BE%D0%B5_%D0%BF%D1%80%D0%B0%D0%B2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u.wikipedia.org/wiki/%D0%A1%D0%BF%D0%B5%D0%BA%D1%82%D1%80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8%D0%BD%D1%82%D0%B8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5%D1%80%D0%BD%D0%BE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s://ru.wikipedia.org/wiki/%D0%A1%D0%B5%D0%BB%D1%8C%D1%81%D0%BA%D0%BE%D0%B5_%D1%85%D0%BE%D0%B7%D1%8F%D0%B9%D1%81%D1%82%D0%B2%D0%BE" TargetMode="External"/><Relationship Id="rId7" Type="http://schemas.openxmlformats.org/officeDocument/2006/relationships/hyperlink" Target="https://ru.wikipedia.org/wiki/%D0%9A%D0%BE%D1%80%D0%BD%D0%B5%D0%B2%D0%B8%D1%89%D0%B5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s://ru.wikipedia.org/wiki/%D0%90%D0%BD%D0%B4%D1%8B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iki/%D0%AE%D0%BA%D0%B0" TargetMode="External"/><Relationship Id="rId11" Type="http://schemas.openxmlformats.org/officeDocument/2006/relationships/hyperlink" Target="https://ru.wikipedia.org/wiki/%D0%A1%D1%83%D1%88%D0%BA%D0%B0_%D1%80%D1%8B%D0%B1%D1%8B" TargetMode="External"/><Relationship Id="rId5" Type="http://schemas.openxmlformats.org/officeDocument/2006/relationships/hyperlink" Target="https://ru.wikipedia.org/wiki/%D0%9A%D0%B0%D1%80%D1%82%D0%BE%D1%84%D0%B5%D0%BB%D1%8C" TargetMode="External"/><Relationship Id="rId15" Type="http://schemas.openxmlformats.org/officeDocument/2006/relationships/image" Target="../media/image12.jpeg"/><Relationship Id="rId10" Type="http://schemas.openxmlformats.org/officeDocument/2006/relationships/hyperlink" Target="https://ru.wikipedia.org/wiki/%D0%9B%D0%B0%D0%BC%D0%B0_(%D0%B6%D0%B8%D0%B2%D0%BE%D1%82%D0%BD%D0%BE%D0%B5)" TargetMode="External"/><Relationship Id="rId4" Type="http://schemas.openxmlformats.org/officeDocument/2006/relationships/hyperlink" Target="https://ru.wikipedia.org/w/index.php?title=%D0%9B%D0%B0%D1%83%D1%80%D0%B8%D0%BA%D0%BE%D1%87%D0%B0_(%D0%BA%D1%83%D0%BB%D1%8C%D1%82%D1%83%D1%80%D0%B0)&amp;action=edit&amp;redlink=1" TargetMode="External"/><Relationship Id="rId9" Type="http://schemas.openxmlformats.org/officeDocument/2006/relationships/hyperlink" Target="https://ru.wikipedia.org/wiki/%D0%9A%D1%83%D0%BA%D1%83%D1%80%D1%83%D0%B7%D0%B0" TargetMode="Externa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525_%D0%B3%D0%BE%D0%B4" TargetMode="External"/><Relationship Id="rId13" Type="http://schemas.openxmlformats.org/officeDocument/2006/relationships/hyperlink" Target="https://ru.wikipedia.org/wiki/1532_%D0%B3%D0%BE%D0%B4" TargetMode="External"/><Relationship Id="rId18" Type="http://schemas.openxmlformats.org/officeDocument/2006/relationships/hyperlink" Target="https://ru.wikipedia.org/wiki/29_%D0%B0%D0%B2%D0%B3%D1%83%D1%81%D1%82%D0%B0" TargetMode="External"/><Relationship Id="rId26" Type="http://schemas.openxmlformats.org/officeDocument/2006/relationships/hyperlink" Target="https://ru.wikipedia.org/wiki/1572_%D0%B3%D0%BE%D0%B4" TargetMode="External"/><Relationship Id="rId3" Type="http://schemas.openxmlformats.org/officeDocument/2006/relationships/hyperlink" Target="https://ru.wikipedia.org/wiki/%D0%9A%D0%BE%D1%80%D1%82%D0%B5%D1%81_%D0%9C%D0%BE%D0%BD%D1%80%D0%BE_%D0%9F%D0%B8%D1%81%D1%81%D0%B0%D1%80%D0%BE_%D0%90%D0%BB%D1%8C%D1%82%D0%B0%D0%BC%D0%B8%D1%80%D0%B0%D0%BD%D0%BE,_%D0%A4%D0%B5%D1%80%D0%BD%D0%B0%D0%BD%D0%B4%D0%BE" TargetMode="External"/><Relationship Id="rId21" Type="http://schemas.openxmlformats.org/officeDocument/2006/relationships/hyperlink" Target="https://ru.wikipedia.org/wiki/%D0%9A%D1%83%D1%81%D0%BA%D0%BE" TargetMode="External"/><Relationship Id="rId7" Type="http://schemas.openxmlformats.org/officeDocument/2006/relationships/hyperlink" Target="https://ru.wikipedia.org/wiki/%D0%9A%D0%B0%D1%80%D0%BB_V_(%D0%B8%D0%BC%D0%BF%D0%B5%D1%80%D0%B0%D1%82%D0%BE%D1%80_%D0%A1%D0%B2%D1%8F%D1%89%D0%B5%D0%BD%D0%BD%D0%BE%D0%B9_%D0%A0%D0%B8%D0%BC%D1%81%D0%BA%D0%BE%D0%B9_%D0%B8%D0%BC%D0%BF%D0%B5%D1%80%D0%B8%D0%B8)" TargetMode="External"/><Relationship Id="rId12" Type="http://schemas.openxmlformats.org/officeDocument/2006/relationships/hyperlink" Target="https://ru.wikipedia.org/wiki/1524_%D0%B3%D0%BE%D0%B4" TargetMode="External"/><Relationship Id="rId17" Type="http://schemas.openxmlformats.org/officeDocument/2006/relationships/hyperlink" Target="https://ru.wikipedia.org/wiki/%D0%90%D1%82%D0%B0%D1%83%D0%B0%D0%BB%D1%8C%D0%BF%D0%B0" TargetMode="External"/><Relationship Id="rId25" Type="http://schemas.openxmlformats.org/officeDocument/2006/relationships/hyperlink" Target="https://ru.wikipedia.org/wiki/%D0%92%D0%B8%D0%BB%D1%8C%D0%BA%D0%B0%D0%B1%D0%B0%D0%BC%D0%B1%D0%B0" TargetMode="External"/><Relationship Id="rId2" Type="http://schemas.openxmlformats.org/officeDocument/2006/relationships/hyperlink" Target="https://ru.wikipedia.org/wiki/1521_%D0%B3%D0%BE%D0%B4" TargetMode="External"/><Relationship Id="rId16" Type="http://schemas.openxmlformats.org/officeDocument/2006/relationships/hyperlink" Target="https://ru.wikipedia.org/wiki/%D0%9A%D0%BE%D1%80%D1%8C" TargetMode="External"/><Relationship Id="rId20" Type="http://schemas.openxmlformats.org/officeDocument/2006/relationships/hyperlink" Target="https://ru.wikipedia.org/wiki/%D0%A0%D1%83%D0%BC%D0%B8%D0%BD%D1%8C%D1%8F%D0%B2%D0%B8" TargetMode="External"/><Relationship Id="rId29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ru.wikipedia.org/w/index.php?title=%D0%A5%D1%83%D0%B0%D0%BD_%D0%B4%D0%B5_%D0%A1%D0%B0%D0%BC%D0%B0%D0%BD%D0%BE&amp;action=edit&amp;redlink=1" TargetMode="External"/><Relationship Id="rId11" Type="http://schemas.openxmlformats.org/officeDocument/2006/relationships/hyperlink" Target="https://ru.wikipedia.org/wiki/14_%D0%BD%D0%BE%D1%8F%D0%B1%D1%80%D1%8F" TargetMode="External"/><Relationship Id="rId24" Type="http://schemas.openxmlformats.org/officeDocument/2006/relationships/hyperlink" Target="https://ru.wikipedia.org/wiki/%D0%9C%D0%B0%D0%BD%D0%BA%D0%BE_%D0%98%D0%BD%D0%BA%D0%B0_%D0%AE%D0%BF%D0%B0%D0%BD%D0%BA%D0%B8" TargetMode="External"/><Relationship Id="rId5" Type="http://schemas.openxmlformats.org/officeDocument/2006/relationships/hyperlink" Target="https://ru.wikipedia.org/wiki/%D0%9F%D0%B8%D1%81%D0%B0%D1%80%D1%80%D0%BE,_%D0%A4%D1%80%D0%B0%D0%BD%D1%81%D0%B8%D1%81%D0%BA%D0%BE" TargetMode="External"/><Relationship Id="rId15" Type="http://schemas.openxmlformats.org/officeDocument/2006/relationships/hyperlink" Target="https://ru.wikipedia.org/wiki/%D0%9E%D1%81%D0%BF%D0%B0" TargetMode="External"/><Relationship Id="rId23" Type="http://schemas.openxmlformats.org/officeDocument/2006/relationships/hyperlink" Target="https://ru.wikipedia.org/wiki/%D0%98%D0%BD%D0%BA%D0%B0" TargetMode="External"/><Relationship Id="rId28" Type="http://schemas.openxmlformats.org/officeDocument/2006/relationships/hyperlink" Target="https://ru.wikipedia.org/wiki/%D0%98%D0%BC%D0%BF%D0%B5%D1%80%D0%B8%D1%8F_%D0%B8%D0%BD%D0%BA%D0%BE%D0%B2#cite_note-18" TargetMode="External"/><Relationship Id="rId10" Type="http://schemas.openxmlformats.org/officeDocument/2006/relationships/hyperlink" Target="https://ru.wikipedia.org/wiki/%D0%94%D0%B8%D0%B5%D0%B3%D0%BE_%D0%B4%D0%B5_%D0%90%D0%BB%D1%8C%D0%BC%D0%B0%D0%B3%D1%80%D0%BE" TargetMode="External"/><Relationship Id="rId19" Type="http://schemas.openxmlformats.org/officeDocument/2006/relationships/hyperlink" Target="https://ru.wikipedia.org/wiki/1533_%D0%B3%D0%BE%D0%B4" TargetMode="External"/><Relationship Id="rId4" Type="http://schemas.openxmlformats.org/officeDocument/2006/relationships/hyperlink" Target="https://ru.wikipedia.org/wiki/%D0%90%D1%86%D1%82%D0%B5%D0%BA%D0%B8" TargetMode="External"/><Relationship Id="rId9" Type="http://schemas.openxmlformats.org/officeDocument/2006/relationships/hyperlink" Target="https://ru.wikipedia.org/wiki/%D0%A4%D1%80%D0%B0%D0%BD%D1%81%D0%B8%D1%81%D0%BA%D0%BE_%D0%9F%D0%B8%D1%81%D0%B0%D1%80%D1%80%D0%BE" TargetMode="External"/><Relationship Id="rId14" Type="http://schemas.openxmlformats.org/officeDocument/2006/relationships/hyperlink" Target="https://ru.wikipedia.org/wiki/%D0%9F%D0%B5%D1%80%D1%83" TargetMode="External"/><Relationship Id="rId22" Type="http://schemas.openxmlformats.org/officeDocument/2006/relationships/hyperlink" Target="https://ru.wikipedia.org/wiki/1536_%D0%B3%D0%BE%D0%B4" TargetMode="External"/><Relationship Id="rId27" Type="http://schemas.openxmlformats.org/officeDocument/2006/relationships/hyperlink" Target="https://ru.wikipedia.org/wiki/%D0%A2%D1%83%D0%BF%D0%B0%D0%BA_%D0%90%D0%BC%D0%B0%D1%80%D1%83" TargetMode="External"/><Relationship Id="rId30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C5521-7E87-4566-A83A-A6ECE3D0F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9233" y="609601"/>
            <a:ext cx="9538001" cy="190500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империя инков</a:t>
            </a:r>
          </a:p>
        </p:txBody>
      </p:sp>
    </p:spTree>
    <p:extLst>
      <p:ext uri="{BB962C8B-B14F-4D97-AF65-F5344CB8AC3E}">
        <p14:creationId xmlns:p14="http://schemas.microsoft.com/office/powerpoint/2010/main" val="289357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нки» — картинка создана в Шедевруме">
            <a:extLst>
              <a:ext uri="{FF2B5EF4-FFF2-40B4-BE49-F238E27FC236}">
                <a16:creationId xmlns:a16="http://schemas.microsoft.com/office/drawing/2014/main" id="{4B687609-CB2D-447D-8088-6C49EB8C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0BB59-6681-40E9-B059-72B43982623D}"/>
              </a:ext>
            </a:extLst>
          </p:cNvPr>
          <p:cNvSpPr txBox="1"/>
          <p:nvPr/>
        </p:nvSpPr>
        <p:spPr>
          <a:xfrm>
            <a:off x="1465957" y="1481559"/>
            <a:ext cx="92352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67331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69292-6F61-48DC-81CA-D9E3D7A6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13" y="1062607"/>
            <a:ext cx="5074830" cy="1084975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Кто такие инки?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0D832-5C95-45B3-BCB5-766B05118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70" y="2718033"/>
            <a:ext cx="9285214" cy="2888609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Империя инков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крупнейшее по площади и численности населения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Индейц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индейское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раннеклассовое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Государ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государство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Южная Амер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Южной Америке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XI—XVI веках. Занимало территорию от нынешнего 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Пасто (Колумб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Пасто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Колумб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Колумбии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до реки 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Мауле (ре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Мауле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Чил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Чили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Империя включала в себя полностью территории нынешних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Пер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Перу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Болив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Боливии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Эквад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Эквадора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Инки — все статьи и новости - Индикатор">
            <a:extLst>
              <a:ext uri="{FF2B5EF4-FFF2-40B4-BE49-F238E27FC236}">
                <a16:creationId xmlns:a16="http://schemas.microsoft.com/office/drawing/2014/main" id="{74C5BF4F-AE19-43BF-A58B-45F995EB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12" y="0"/>
            <a:ext cx="3985788" cy="27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3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C2FB731-3E52-4909-8624-CED1A95EC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4892" y="1586568"/>
            <a:ext cx="5334001" cy="31731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Столиц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Столица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Кус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Куско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Языки -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Кечуа (язык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кечуа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(основной)</a:t>
            </a:r>
            <a:r>
              <a:rPr lang="ru-RU" sz="2400" dirty="0">
                <a:solidFill>
                  <a:srgbClr val="F289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Языки айма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Языки айма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аймара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Пукина (язык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пукина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Мочика (язык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мочика</a:t>
            </a:r>
            <a:endPara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-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800 000 км² (1438)</a:t>
            </a:r>
            <a:b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2 000 000 км² (1527) 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правления - 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Монарх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монархия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(по другим версиям, </a:t>
            </a:r>
            <a:r>
              <a:rPr lang="ru-RU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Диарх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диархия</a:t>
            </a:r>
            <a:r>
              <a:rPr lang="ru-RU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Инки остаются в Куско">
            <a:extLst>
              <a:ext uri="{FF2B5EF4-FFF2-40B4-BE49-F238E27FC236}">
                <a16:creationId xmlns:a16="http://schemas.microsoft.com/office/drawing/2014/main" id="{4535770F-5121-4EB9-95F8-2BB2DB50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96" y="1147588"/>
            <a:ext cx="6076644" cy="405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6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03BF5-6904-4C29-9108-6B88AD06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66" y="911606"/>
            <a:ext cx="6282465" cy="732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Возникновение 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рост империи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88C54F-203C-414D-84AF-0F0C7AF0F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730" y="2214694"/>
            <a:ext cx="6803472" cy="3573711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Анд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Андской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области и прилегающем к ней побережье в 1-м тыс. до н. э. — 1-м тыс. н. э. возникли развитые земледельческие цивилизации </a:t>
            </a:r>
            <a:r>
              <a:rPr lang="ru-RU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Чав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Чавин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Паракас (полуостров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Паракас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Наска (культур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Наска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Моч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Мочика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Тиауана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Тиауанако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 др. В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XII в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XII веке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на берегах озера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Титика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Титикака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появляется народ, которым руководит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Ин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Инка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верховный правитель. Он переселяется в новую столицу —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Кус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Куско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 распространяет своё влияние на огромной территории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375FE6E0-653F-4409-AD8E-EAF540AA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272" y="0"/>
            <a:ext cx="3408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0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7C05D-FAEB-4CD4-A9DC-95D083EE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979" y="527109"/>
            <a:ext cx="2918860" cy="539691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законы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2FC86B-E04D-4EAE-98E3-2746FFD3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139193"/>
            <a:ext cx="9906000" cy="1501629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Законы инков сохранились только в отрывках, но их содержание известно из многочисленных испанских колониальных источников, составленных по изустной традиции. Законы регистрировались и «записывались» отдельными чиновниками в 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Кип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кипу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и другими чиновниками — глашатаями — провозглашались на одной из площадей столицы империи 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Кус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Куско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Римак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Инкское пра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Инкское право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характеризуется высокой степенью строгости в вопросах применения наказания — в большинстве случаев смертной казнью, результатом чего являлось практически полное отсутствие некоторых видов преступлений среди индейцев (мелкого воровства, коррупции, убийств), чем восхищались испанские чиновники, миссионеры и солдаты. С другой стороны, это косвенно может говорить о деспотическом характере управления государства инками.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Ацтеки, майя, инки: Быстрый гид, который научит их различать">
            <a:extLst>
              <a:ext uri="{FF2B5EF4-FFF2-40B4-BE49-F238E27FC236}">
                <a16:creationId xmlns:a16="http://schemas.microsoft.com/office/drawing/2014/main" id="{3857FEEA-1176-4934-AEE3-F4667B21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54" y="4520269"/>
            <a:ext cx="3624226" cy="20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цтеки, майя, инки: Быстрый гид, который научит их различать">
            <a:extLst>
              <a:ext uri="{FF2B5EF4-FFF2-40B4-BE49-F238E27FC236}">
                <a16:creationId xmlns:a16="http://schemas.microsoft.com/office/drawing/2014/main" id="{33AA5319-F7AD-4BA1-82A7-4582B732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84" y="4520269"/>
            <a:ext cx="3133141" cy="203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2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B5A38-E406-42E7-99BD-4C19002D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749" y="580803"/>
            <a:ext cx="9905999" cy="110175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Государственные символы инков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031B5-DC57-4BDE-A72C-FB93645DF3D3}"/>
              </a:ext>
            </a:extLst>
          </p:cNvPr>
          <p:cNvSpPr txBox="1"/>
          <p:nvPr/>
        </p:nvSpPr>
        <p:spPr>
          <a:xfrm>
            <a:off x="1141412" y="1764484"/>
            <a:ext cx="87180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культуре инков флаг как таковой использовался нечасто, он был не государственным патриотическим символом, а скорее императорским штандартом и представлял собой квадратное полотнище радужных цветов, есть разные версии расположения цветов на флаге и разные версии количества цветов, но обычно сходятся на мнении, что на нём было семь цветов радуги, от красного до фиолетового, как в 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Спект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спектре</a:t>
            </a:r>
            <a:r>
              <a:rPr lang="ru-RU" sz="1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преломления света. Такой флаг назывался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випхала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9C88181-7250-4035-B863-A583D7C8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3993220"/>
            <a:ext cx="8542350" cy="25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3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F43F5-514F-41BD-9428-2E60A992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75" y="1912689"/>
            <a:ext cx="3087148" cy="64595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религия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27DA8-F85E-4508-9580-7F5397C33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675" y="4689446"/>
            <a:ext cx="10342736" cy="110175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Инки поклонялись Солнцу (</a:t>
            </a:r>
            <a:r>
              <a:rPr lang="ru-RU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Ин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Инти</a:t>
            </a:r>
            <a:r>
              <a:rPr lang="ru-RU" sz="28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как главному божеству. Правитель у инков считался воплощением бога Солнца на земле, поэтому всё, к чему он прикасался, сжигалось. В связи с солнечным культом были очень распространены различные изделия из золота.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B88A3579-4F10-480E-B9F6-C347794B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98" y="620784"/>
            <a:ext cx="6677637" cy="29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47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BB09B-3076-40BE-8CD2-662D87D7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555" y="0"/>
            <a:ext cx="3866815" cy="169457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Кухня инков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A2864D-39F3-4818-B5AE-6EA4B681B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455" y="1342239"/>
            <a:ext cx="10091066" cy="2754385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Кухня инков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— кухня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Анд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Андского региона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берущая начало ещё с доколумбовых времён, когда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Сельское хозяй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сельское хозяйство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появилось в долине </a:t>
            </a:r>
            <a:r>
              <a:rPr lang="ru-RU" dirty="0" err="1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Лаурикоча (культура)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Лаурикоча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По данным археологов, около 10 000 лет до н. э. тут были одомашнены несколько растений, таких как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Картофел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картофель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Ю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юка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В Андском регионе много разнообразных форм рельефа, где произрастает много видов растений, подходящих для приготовления пищи, многие из которых остаются неизвестными за пределами региона. Наиболее распространенными из них являются корнеплоды,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Корневищ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корневища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Зерн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зерно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в частности большую популярность получила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Кукуру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кукуруза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Источниками мяса являются морские свинки,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Лама (животное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лама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Сушка рыб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сушёная рыба</a:t>
            </a:r>
            <a:r>
              <a:rPr lang="ru-RU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29A9C6C-5B9E-4788-8E45-FC899325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513"/>
            <a:ext cx="3335410" cy="23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0A200CA-770D-456A-AB2D-99B353D8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10" y="4543513"/>
            <a:ext cx="3182836" cy="23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847450C-9BE8-484A-A5C9-3A6475A2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6" y="4543513"/>
            <a:ext cx="3003259" cy="23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C72042E5-C232-4397-8402-9CC567C0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05" y="4543513"/>
            <a:ext cx="2670495" cy="23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234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4A5AC-C55F-4377-A7C6-263D9988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192" y="719052"/>
            <a:ext cx="5762727" cy="1296098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Покорение испанцами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E88DE0-C26C-45EF-A443-998132326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42" y="3221372"/>
            <a:ext cx="10233169" cy="25698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1521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1521 году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Кортес Монро Писсаро Альтамирано, Фернанд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Эрнан Кортес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завоевал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Ацте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ацтеков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Это завоевание вдохновило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Писарро, Франсис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Франсиско Писарро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Согласно докладу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Хуан де Самано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Хуана де 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Хуан де Самано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Самано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секретаря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Карл V (император Священной Римской империи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Карла V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впервые достоверно о </a:t>
            </a:r>
            <a:r>
              <a:rPr lang="ru-RU" sz="6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стало известно в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1525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1525 году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связи с завершением первой Южной экспедиции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Франсиско Писарр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Франсиско Писарро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Диего де Альмагр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Диего де Альмагро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Экспедиция вышла из Панамы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14 ноябр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 ноября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1524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1524 года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но вынуждена была вернуться в 1525 году. После этого было осуществлено ещё два похода. В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1532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1532 году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Писарро прибывает на побережье современного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Пер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 200 пешими воинами и всего лишь 27 конями. Однако в дороге его армия пополняется народами, недовольными господством инков. Инки жестоко борются с завоевателями, но империя ослаблена внутренними неурядицами и междоусобной войной, кроме того, большое количество воинов инков погибает от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Осп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оспы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 tooltip="Кор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кори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завезённых испанцами.</a:t>
            </a:r>
          </a:p>
          <a:p>
            <a:pPr algn="just"/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Похороны 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Атауальп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Атауальпы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29 авгус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29 августа</a:t>
            </a: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1533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1533 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1533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года</a:t>
            </a:r>
            <a:r>
              <a:rPr lang="ru-RU" sz="6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Обманом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Писарро смог захватить и казнить Великого инку 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Атауальп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Атауальпу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после этого сопротивление в течение 2 лет возглавлял военачальник 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0" tooltip="Руминьяв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Руминьяви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Столица инков, город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1" tooltip="Куск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Куско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была покорена испанцами в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2" tooltip="1536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1536 году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3" tooltip="Ин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Инка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4" tooltip="Манко Инка Юпан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Манко Инка 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4" tooltip="Манко Инка Юпан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Юпанки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с небольшим количеством приверженцев скрывается в горный регион 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5" tooltip="Вилькабамб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Вилькабамба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где господство инков продолжается ещё около 30 лет. В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6" tooltip="1572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1572 году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последний правитель инков — 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7" tooltip="Тупак Амар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Тупак Амару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был обезглавлен. Это обозначило конец империи </a:t>
            </a:r>
            <a:r>
              <a:rPr lang="ru-RU" sz="6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Тауантинсуйу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Государство было разграблено, культура инков разрушена</a:t>
            </a:r>
            <a:r>
              <a:rPr lang="ru-RU" sz="6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[18]</a:t>
            </a:r>
            <a:r>
              <a:rPr lang="ru-RU" sz="6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CFBE84-20DC-4219-87FF-ADBC97034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41" y="513235"/>
            <a:ext cx="16192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67EED0-85A0-4C4E-A2E2-62BFDF30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19" y="513236"/>
            <a:ext cx="3114937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45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333</TotalTime>
  <Words>738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Сетка</vt:lpstr>
      <vt:lpstr>империя инков</vt:lpstr>
      <vt:lpstr>Кто такие инки?</vt:lpstr>
      <vt:lpstr>Презентация PowerPoint</vt:lpstr>
      <vt:lpstr>Возникновение и  рост империи</vt:lpstr>
      <vt:lpstr>законы</vt:lpstr>
      <vt:lpstr>Государственные символы инков</vt:lpstr>
      <vt:lpstr>религия</vt:lpstr>
      <vt:lpstr>Кухня инков</vt:lpstr>
      <vt:lpstr>Покорение испанцами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империя инков</dc:title>
  <dc:creator>DBF Studio</dc:creator>
  <cp:lastModifiedBy>DBF Studio</cp:lastModifiedBy>
  <cp:revision>8</cp:revision>
  <dcterms:created xsi:type="dcterms:W3CDTF">2024-12-26T10:04:19Z</dcterms:created>
  <dcterms:modified xsi:type="dcterms:W3CDTF">2024-12-26T15:37:19Z</dcterms:modified>
</cp:coreProperties>
</file>