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2539" y="1640070"/>
            <a:ext cx="8088284" cy="132757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мы так говорим?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03468" y="3255201"/>
            <a:ext cx="7197726" cy="1405467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фразеологизм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звездная болезнь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выполнил ученик 6г класса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должиков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гора      </a:t>
            </a:r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117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0821" y="312033"/>
            <a:ext cx="11488190" cy="1828800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Фразеологизм появился в народе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Тогда космос людям казался высоким и очень престижным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людей у которых была завышена самооценка говорили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что у них звездная болезнь.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Что такое &quot;звёздная болезнь&quot; у артистов? Часть 1 | Я артист XENIA | Дзе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203" y="1972340"/>
            <a:ext cx="6740799" cy="44938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663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4856" y="486294"/>
            <a:ext cx="3994264" cy="1009997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Фразеологизм «Звездная болезнь» означает считать себя лучше чем ты есть на самом деле.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4" descr="Я так вижу! Звездная болезнь👑 Как появляется и почему опасна? | Вокруг  искусства | Дзе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748" y="486294"/>
            <a:ext cx="4838008" cy="578728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821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893723" y="3271056"/>
            <a:ext cx="6234545" cy="1447800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Синоним-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знаменитостный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Антоним- звезд с неба не хватает</a:t>
            </a:r>
          </a:p>
        </p:txBody>
      </p:sp>
      <p:pic>
        <p:nvPicPr>
          <p:cNvPr id="3074" name="Picture 2" descr="Одарённые дети и «звёздная болезнь»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72454" cy="43651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62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Фоны Амонг Ас (с множеством фото) - deviceart.r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" y="0"/>
            <a:ext cx="1218997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80533" y="558800"/>
            <a:ext cx="98648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4801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74</Words>
  <Application>Microsoft Office PowerPoint</Application>
  <PresentationFormat>Широкоэкранный</PresentationFormat>
  <Paragraphs>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Небеса</vt:lpstr>
      <vt:lpstr>Почему мы так говорим?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Почему мы так говорим?</dc:title>
  <dc:creator>Sema</dc:creator>
  <cp:lastModifiedBy>Sema</cp:lastModifiedBy>
  <cp:revision>9</cp:revision>
  <dcterms:created xsi:type="dcterms:W3CDTF">2024-11-22T09:55:31Z</dcterms:created>
  <dcterms:modified xsi:type="dcterms:W3CDTF">2024-11-22T16:37:27Z</dcterms:modified>
</cp:coreProperties>
</file>