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15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17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51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17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18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5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57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93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59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55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36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AFE69-363A-441E-A971-019A69012EC0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2B959-0C8A-4877-85C2-09BC95BB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50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ега 109 Схема Электрическая - tokzamer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44280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3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2020-08-06T10:32:30Z</dcterms:created>
  <dcterms:modified xsi:type="dcterms:W3CDTF">2020-08-06T10:33:18Z</dcterms:modified>
</cp:coreProperties>
</file>