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>
        <p:scale>
          <a:sx n="125" d="100"/>
          <a:sy n="125" d="100"/>
        </p:scale>
        <p:origin x="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1490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4785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68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521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333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460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56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785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56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7898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893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B395A-FA8B-4AE6-AFE3-A986CAA642F5}" type="datetimeFigureOut">
              <a:rPr lang="ru-RU" smtClean="0"/>
              <a:t>26.03.2021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3ACF3-47ED-44C7-9FBC-72BEF32955D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1865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6221731" y="388772"/>
            <a:ext cx="9385935" cy="2901163"/>
          </a:xfrm>
        </p:spPr>
        <p:txBody>
          <a:bodyPr/>
          <a:lstStyle/>
          <a:p>
            <a:endParaRPr lang="ru-RU"/>
          </a:p>
        </p:txBody>
      </p:sp>
      <p:sp>
        <p:nvSpPr>
          <p:cNvPr id="4" name="AutoShape 4" descr="Вега 109 стерео характеристики"/>
          <p:cNvSpPr>
            <a:spLocks noChangeAspect="1" noChangeArrowheads="1"/>
          </p:cNvSpPr>
          <p:nvPr/>
        </p:nvSpPr>
        <p:spPr bwMode="auto">
          <a:xfrm>
            <a:off x="384175" y="44957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https://2.bp.blogspot.com/-COqwzlZVmWo/WmOHt5f25xI/AAAAAAAAMhY/LxmHecOpsVwlnmRh3YS6T0KItV6biX2JwCLcBGAs/s1600/wega109s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228937" y="-4765675"/>
            <a:ext cx="18518063" cy="8842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3616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Усилитель Вега-10У-120С, схем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0414182" y="739140"/>
            <a:ext cx="20040600" cy="1068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574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486404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0</Words>
  <Application>Microsoft Office PowerPoint</Application>
  <PresentationFormat>Широкоэкранный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Sema</dc:creator>
  <cp:lastModifiedBy>Sema</cp:lastModifiedBy>
  <cp:revision>6</cp:revision>
  <dcterms:created xsi:type="dcterms:W3CDTF">2021-03-25T14:20:12Z</dcterms:created>
  <dcterms:modified xsi:type="dcterms:W3CDTF">2021-03-26T14:26:38Z</dcterms:modified>
</cp:coreProperties>
</file>