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59" r:id="rId6"/>
    <p:sldId id="260" r:id="rId7"/>
    <p:sldId id="261" r:id="rId8"/>
    <p:sldId id="26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207" autoAdjust="0"/>
    <p:restoredTop sz="94660"/>
  </p:normalViewPr>
  <p:slideViewPr>
    <p:cSldViewPr snapToGrid="0">
      <p:cViewPr>
        <p:scale>
          <a:sx n="75" d="100"/>
          <a:sy n="75" d="100"/>
        </p:scale>
        <p:origin x="348" y="8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996E-004D-4443-AB26-6241817981B5}" type="datetimeFigureOut">
              <a:rPr lang="ru-RU" smtClean="0"/>
              <a:t>06.08.2020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12822-E814-4B09-8B5F-6B63963B3A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19840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996E-004D-4443-AB26-6241817981B5}" type="datetimeFigureOut">
              <a:rPr lang="ru-RU" smtClean="0"/>
              <a:t>06.08.2020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12822-E814-4B09-8B5F-6B63963B3A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6630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996E-004D-4443-AB26-6241817981B5}" type="datetimeFigureOut">
              <a:rPr lang="ru-RU" smtClean="0"/>
              <a:t>06.08.2020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12822-E814-4B09-8B5F-6B63963B3A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7156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996E-004D-4443-AB26-6241817981B5}" type="datetimeFigureOut">
              <a:rPr lang="ru-RU" smtClean="0"/>
              <a:t>06.08.2020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12822-E814-4B09-8B5F-6B63963B3A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2308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996E-004D-4443-AB26-6241817981B5}" type="datetimeFigureOut">
              <a:rPr lang="ru-RU" smtClean="0"/>
              <a:t>06.08.2020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12822-E814-4B09-8B5F-6B63963B3A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903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996E-004D-4443-AB26-6241817981B5}" type="datetimeFigureOut">
              <a:rPr lang="ru-RU" smtClean="0"/>
              <a:t>06.08.2020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12822-E814-4B09-8B5F-6B63963B3A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8819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996E-004D-4443-AB26-6241817981B5}" type="datetimeFigureOut">
              <a:rPr lang="ru-RU" smtClean="0"/>
              <a:t>06.08.2020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12822-E814-4B09-8B5F-6B63963B3A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6928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996E-004D-4443-AB26-6241817981B5}" type="datetimeFigureOut">
              <a:rPr lang="ru-RU" smtClean="0"/>
              <a:t>06.08.2020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12822-E814-4B09-8B5F-6B63963B3A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75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996E-004D-4443-AB26-6241817981B5}" type="datetimeFigureOut">
              <a:rPr lang="ru-RU" smtClean="0"/>
              <a:t>06.08.2020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12822-E814-4B09-8B5F-6B63963B3A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4819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996E-004D-4443-AB26-6241817981B5}" type="datetimeFigureOut">
              <a:rPr lang="ru-RU" smtClean="0"/>
              <a:t>06.08.2020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12822-E814-4B09-8B5F-6B63963B3A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31862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996E-004D-4443-AB26-6241817981B5}" type="datetimeFigureOut">
              <a:rPr lang="ru-RU" smtClean="0"/>
              <a:t>06.08.2020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12822-E814-4B09-8B5F-6B63963B3A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99556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CB996E-004D-4443-AB26-6241817981B5}" type="datetimeFigureOut">
              <a:rPr lang="ru-RU" smtClean="0"/>
              <a:t>06.08.2020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512822-E814-4B09-8B5F-6B63963B3A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1309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2.bp.blogspot.com/-COqwzlZVmWo/WmOHt5f25xI/AAAAAAAAMhY/LxmHecOpsVwlnmRh3YS6T0KItV6biX2JwCLcBGAs/s1600/wega109sx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420" y="35169"/>
            <a:ext cx="12152720" cy="58029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4696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 descr="Форум РадиоКот • Просмотр темы - Пробит канал на Вега-0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0" y="23392"/>
            <a:ext cx="11557000" cy="6760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8523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Принципиальная схема УНЧ на транзисторах TIP112, TIP117 с выходной мощностью 20Вт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053838" cy="408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4" descr="Простой усилитель класса А на транзисторах | rcl-radio.r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1107" y="2044700"/>
            <a:ext cx="8160893" cy="4813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9070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УНЧ на транзисторах с малыми динамическими искажениями (20 Ватт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159" y="-47662"/>
            <a:ext cx="10662341" cy="67872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9956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Усилитель на транзисторах Класс А 10Вт | Все своими рукам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1143000"/>
            <a:ext cx="6392734" cy="546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Усилитель - повышение мощности / Аудиотехника / Сообщество ..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3676" y="0"/>
            <a:ext cx="5838324" cy="535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2998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6" name="Picture 6" descr="УСИЛИТЕЛИ ЗВУКОВОЙ ЧАСТОТЫ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188"/>
          <a:stretch/>
        </p:blipFill>
        <p:spPr bwMode="auto">
          <a:xfrm>
            <a:off x="5715001" y="2490373"/>
            <a:ext cx="6477000" cy="43676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2" name="Picture 2" descr="Посоветуйте схему усилителя на транзисторах - Усилители мощности ..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20" y="10014"/>
            <a:ext cx="6672297" cy="3736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7201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 descr="Усилитель своими руками, схемы, инструкции, фото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98800"/>
            <a:ext cx="6444343" cy="375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8" descr="УСИЛИТЕЛИ ЗВУКОВОЙ ЧАСТОТЫ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07" t="5176" r="3500" b="15024"/>
          <a:stretch/>
        </p:blipFill>
        <p:spPr bwMode="auto">
          <a:xfrm>
            <a:off x="6444343" y="-1"/>
            <a:ext cx="5747657" cy="3764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6756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Простой усилитель мощности на КТ805 (20 Вт)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30" t="4774" r="2145" b="3979"/>
          <a:stretch/>
        </p:blipFill>
        <p:spPr bwMode="auto">
          <a:xfrm>
            <a:off x="0" y="14300"/>
            <a:ext cx="11518900" cy="6843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2697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</TotalTime>
  <Words>0</Words>
  <Application>Microsoft Office PowerPoint</Application>
  <PresentationFormat>Широкоэкранный</PresentationFormat>
  <Paragraphs>0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5</cp:revision>
  <dcterms:created xsi:type="dcterms:W3CDTF">2020-08-06T04:57:12Z</dcterms:created>
  <dcterms:modified xsi:type="dcterms:W3CDTF">2020-08-06T09:17:38Z</dcterms:modified>
</cp:coreProperties>
</file>