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3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1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5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1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8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4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D458-4FAB-4BAE-A001-1712D390B08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DDB0-97EB-4284-8DD2-4FEF3E47F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3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зор билетов на матчи ХК «Сибир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sportsm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8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187325"/>
            <a:ext cx="3932237" cy="16002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FAVOURITE ATHLETE 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r="14483"/>
          <a:stretch>
            <a:fillRect/>
          </a:stretch>
        </p:blipFill>
        <p:spPr>
          <a:xfrm>
            <a:off x="5183188" y="862732"/>
            <a:ext cx="6172200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888" y="1924769"/>
            <a:ext cx="4447309" cy="381158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Taylor Beck is a Canadian professional ice hockey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He plays for HC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Sibir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(Novosibirsk) of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Kontinental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Hockey League.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6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birthday is on 13th May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He's from Canada. Hi is 1.88 m. tall.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is 94 kg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183188" y="798023"/>
            <a:ext cx="6172200" cy="5063028"/>
          </a:xfrm>
        </p:spPr>
      </p:pic>
    </p:spTree>
    <p:extLst>
      <p:ext uri="{BB962C8B-B14F-4D97-AF65-F5344CB8AC3E}">
        <p14:creationId xmlns:p14="http://schemas.microsoft.com/office/powerpoint/2010/main" val="10287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891" y="-335796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767" y="1327672"/>
            <a:ext cx="6267796" cy="3811588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day I was at a training session with HC SIBERIA. I met my idol. He gave me a bump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футбол.Untitl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4380" r="34231"/>
          <a:stretch/>
        </p:blipFill>
        <p:spPr>
          <a:xfrm>
            <a:off x="7464675" y="565265"/>
            <a:ext cx="3251735" cy="5827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2846589"/>
            <a:ext cx="5993476" cy="33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78</Words>
  <Application>Microsoft Office PowerPoint</Application>
  <PresentationFormat>Широкоэкранный</PresentationFormat>
  <Paragraphs>6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My favourite sportsmen</vt:lpstr>
      <vt:lpstr>MY FAVOURITE ATHLETE IS…</vt:lpstr>
      <vt:lpstr>Презентация PowerPoint</vt:lpstr>
      <vt:lpstr>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sportsmen</dc:title>
  <dc:creator>Sema</dc:creator>
  <cp:lastModifiedBy>Sema</cp:lastModifiedBy>
  <cp:revision>10</cp:revision>
  <dcterms:created xsi:type="dcterms:W3CDTF">2023-10-03T11:20:42Z</dcterms:created>
  <dcterms:modified xsi:type="dcterms:W3CDTF">2023-10-03T13:03:50Z</dcterms:modified>
</cp:coreProperties>
</file>