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74" r:id="rId3"/>
    <p:sldId id="320" r:id="rId4"/>
    <p:sldId id="321" r:id="rId5"/>
    <p:sldId id="322" r:id="rId6"/>
    <p:sldId id="323" r:id="rId7"/>
    <p:sldId id="324" r:id="rId8"/>
    <p:sldId id="325" r:id="rId9"/>
    <p:sldId id="326" r:id="rId10"/>
    <p:sldId id="327" r:id="rId11"/>
    <p:sldId id="328" r:id="rId12"/>
    <p:sldId id="329" r:id="rId13"/>
    <p:sldId id="330" r:id="rId14"/>
    <p:sldId id="331" r:id="rId15"/>
    <p:sldId id="332" r:id="rId16"/>
    <p:sldId id="333" r:id="rId17"/>
    <p:sldId id="334" r:id="rId18"/>
    <p:sldId id="335" r:id="rId19"/>
    <p:sldId id="336" r:id="rId20"/>
    <p:sldId id="337" r:id="rId21"/>
    <p:sldId id="338" r:id="rId22"/>
    <p:sldId id="339" r:id="rId23"/>
    <p:sldId id="340" r:id="rId24"/>
    <p:sldId id="341" r:id="rId25"/>
    <p:sldId id="342" r:id="rId26"/>
    <p:sldId id="343" r:id="rId27"/>
    <p:sldId id="344" r:id="rId28"/>
    <p:sldId id="345" r:id="rId29"/>
    <p:sldId id="346" r:id="rId30"/>
    <p:sldId id="347" r:id="rId31"/>
    <p:sldId id="348" r:id="rId32"/>
    <p:sldId id="349" r:id="rId33"/>
    <p:sldId id="263" r:id="rId34"/>
    <p:sldId id="265" r:id="rId35"/>
    <p:sldId id="264" r:id="rId36"/>
    <p:sldId id="266" r:id="rId37"/>
    <p:sldId id="316" r:id="rId38"/>
    <p:sldId id="317" r:id="rId39"/>
    <p:sldId id="315" r:id="rId40"/>
    <p:sldId id="318" r:id="rId41"/>
    <p:sldId id="273" r:id="rId42"/>
    <p:sldId id="275" r:id="rId43"/>
    <p:sldId id="276" r:id="rId44"/>
    <p:sldId id="277" r:id="rId45"/>
    <p:sldId id="278" r:id="rId46"/>
    <p:sldId id="279" r:id="rId47"/>
    <p:sldId id="280" r:id="rId48"/>
    <p:sldId id="281" r:id="rId49"/>
    <p:sldId id="282" r:id="rId50"/>
    <p:sldId id="283" r:id="rId51"/>
    <p:sldId id="314" r:id="rId52"/>
    <p:sldId id="313" r:id="rId53"/>
    <p:sldId id="284" r:id="rId54"/>
    <p:sldId id="285" r:id="rId55"/>
    <p:sldId id="293" r:id="rId56"/>
    <p:sldId id="294" r:id="rId57"/>
    <p:sldId id="295" r:id="rId58"/>
    <p:sldId id="297" r:id="rId59"/>
    <p:sldId id="300" r:id="rId60"/>
    <p:sldId id="301" r:id="rId61"/>
    <p:sldId id="319" r:id="rId62"/>
    <p:sldId id="296" r:id="rId63"/>
    <p:sldId id="299" r:id="rId64"/>
    <p:sldId id="298" r:id="rId65"/>
    <p:sldId id="286" r:id="rId66"/>
    <p:sldId id="302" r:id="rId67"/>
    <p:sldId id="304" r:id="rId68"/>
    <p:sldId id="305" r:id="rId69"/>
    <p:sldId id="306" r:id="rId70"/>
    <p:sldId id="307" r:id="rId71"/>
    <p:sldId id="308" r:id="rId72"/>
    <p:sldId id="303" r:id="rId73"/>
    <p:sldId id="287" r:id="rId74"/>
    <p:sldId id="309" r:id="rId75"/>
    <p:sldId id="310" r:id="rId76"/>
    <p:sldId id="311" r:id="rId77"/>
    <p:sldId id="312" r:id="rId78"/>
    <p:sldId id="288" r:id="rId79"/>
    <p:sldId id="256" r:id="rId80"/>
    <p:sldId id="259" r:id="rId81"/>
    <p:sldId id="257" r:id="rId82"/>
    <p:sldId id="260" r:id="rId83"/>
    <p:sldId id="261" r:id="rId84"/>
    <p:sldId id="258" r:id="rId85"/>
    <p:sldId id="289" r:id="rId86"/>
    <p:sldId id="350" r:id="rId87"/>
    <p:sldId id="290" r:id="rId88"/>
    <p:sldId id="351" r:id="rId89"/>
    <p:sldId id="291" r:id="rId90"/>
    <p:sldId id="292" r:id="rId9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8A775-C816-4A29-BD81-38610D498DCC}" type="datetimeFigureOut">
              <a:rPr lang="ru-RU" smtClean="0"/>
              <a:t>03.03.2022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0B4F4-9806-48C2-9AFB-75E769AFE2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8014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8A775-C816-4A29-BD81-38610D498DCC}" type="datetimeFigureOut">
              <a:rPr lang="ru-RU" smtClean="0"/>
              <a:t>03.03.2022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0B4F4-9806-48C2-9AFB-75E769AFE2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3636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8A775-C816-4A29-BD81-38610D498DCC}" type="datetimeFigureOut">
              <a:rPr lang="ru-RU" smtClean="0"/>
              <a:t>03.03.2022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0B4F4-9806-48C2-9AFB-75E769AFE2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9423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8A775-C816-4A29-BD81-38610D498DCC}" type="datetimeFigureOut">
              <a:rPr lang="ru-RU" smtClean="0"/>
              <a:t>03.03.2022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0B4F4-9806-48C2-9AFB-75E769AFE2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600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8A775-C816-4A29-BD81-38610D498DCC}" type="datetimeFigureOut">
              <a:rPr lang="ru-RU" smtClean="0"/>
              <a:t>03.03.2022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0B4F4-9806-48C2-9AFB-75E769AFE2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6851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8A775-C816-4A29-BD81-38610D498DCC}" type="datetimeFigureOut">
              <a:rPr lang="ru-RU" smtClean="0"/>
              <a:t>03.03.2022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0B4F4-9806-48C2-9AFB-75E769AFE2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6210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8A775-C816-4A29-BD81-38610D498DCC}" type="datetimeFigureOut">
              <a:rPr lang="ru-RU" smtClean="0"/>
              <a:t>03.03.2022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0B4F4-9806-48C2-9AFB-75E769AFE2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2895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8A775-C816-4A29-BD81-38610D498DCC}" type="datetimeFigureOut">
              <a:rPr lang="ru-RU" smtClean="0"/>
              <a:t>03.03.2022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0B4F4-9806-48C2-9AFB-75E769AFE2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602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8A775-C816-4A29-BD81-38610D498DCC}" type="datetimeFigureOut">
              <a:rPr lang="ru-RU" smtClean="0"/>
              <a:t>03.03.2022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0B4F4-9806-48C2-9AFB-75E769AFE2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3160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8A775-C816-4A29-BD81-38610D498DCC}" type="datetimeFigureOut">
              <a:rPr lang="ru-RU" smtClean="0"/>
              <a:t>03.03.2022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0B4F4-9806-48C2-9AFB-75E769AFE2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5875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8A775-C816-4A29-BD81-38610D498DCC}" type="datetimeFigureOut">
              <a:rPr lang="ru-RU" smtClean="0"/>
              <a:t>03.03.2022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0B4F4-9806-48C2-9AFB-75E769AFE2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4171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F8A775-C816-4A29-BD81-38610D498DCC}" type="datetimeFigureOut">
              <a:rPr lang="ru-RU" smtClean="0"/>
              <a:t>03.03.2022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20B4F4-9806-48C2-9AFB-75E769AFE2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764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13" Type="http://schemas.openxmlformats.org/officeDocument/2006/relationships/image" Target="../media/image87.png"/><Relationship Id="rId3" Type="http://schemas.openxmlformats.org/officeDocument/2006/relationships/image" Target="../media/image77.jpeg"/><Relationship Id="rId7" Type="http://schemas.openxmlformats.org/officeDocument/2006/relationships/image" Target="../media/image81.gif"/><Relationship Id="rId12" Type="http://schemas.openxmlformats.org/officeDocument/2006/relationships/image" Target="../media/image86.png"/><Relationship Id="rId17" Type="http://schemas.openxmlformats.org/officeDocument/2006/relationships/image" Target="../media/image91.jpeg"/><Relationship Id="rId2" Type="http://schemas.openxmlformats.org/officeDocument/2006/relationships/image" Target="../media/image76.png"/><Relationship Id="rId16" Type="http://schemas.openxmlformats.org/officeDocument/2006/relationships/image" Target="../media/image9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jpe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5" Type="http://schemas.openxmlformats.org/officeDocument/2006/relationships/image" Target="../media/image89.jpe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jpeg"/><Relationship Id="rId14" Type="http://schemas.openxmlformats.org/officeDocument/2006/relationships/image" Target="../media/image8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1.png"/><Relationship Id="rId3" Type="http://schemas.openxmlformats.org/officeDocument/2006/relationships/image" Target="../media/image93.jpeg"/><Relationship Id="rId7" Type="http://schemas.openxmlformats.org/officeDocument/2006/relationships/image" Target="../media/image81.gif"/><Relationship Id="rId12" Type="http://schemas.openxmlformats.org/officeDocument/2006/relationships/image" Target="../media/image100.jpeg"/><Relationship Id="rId17" Type="http://schemas.openxmlformats.org/officeDocument/2006/relationships/image" Target="../media/image105.jpeg"/><Relationship Id="rId2" Type="http://schemas.openxmlformats.org/officeDocument/2006/relationships/image" Target="../media/image92.jpeg"/><Relationship Id="rId16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11" Type="http://schemas.openxmlformats.org/officeDocument/2006/relationships/image" Target="../media/image85.png"/><Relationship Id="rId5" Type="http://schemas.openxmlformats.org/officeDocument/2006/relationships/image" Target="../media/image95.png"/><Relationship Id="rId15" Type="http://schemas.openxmlformats.org/officeDocument/2006/relationships/image" Target="../media/image103.jpeg"/><Relationship Id="rId10" Type="http://schemas.openxmlformats.org/officeDocument/2006/relationships/image" Target="../media/image99.jpeg"/><Relationship Id="rId4" Type="http://schemas.openxmlformats.org/officeDocument/2006/relationships/image" Target="../media/image94.png"/><Relationship Id="rId9" Type="http://schemas.openxmlformats.org/officeDocument/2006/relationships/image" Target="../media/image98.jpeg"/><Relationship Id="rId14" Type="http://schemas.openxmlformats.org/officeDocument/2006/relationships/image" Target="../media/image102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13" Type="http://schemas.openxmlformats.org/officeDocument/2006/relationships/image" Target="../media/image117.jpeg"/><Relationship Id="rId18" Type="http://schemas.openxmlformats.org/officeDocument/2006/relationships/image" Target="../media/image122.jpeg"/><Relationship Id="rId3" Type="http://schemas.openxmlformats.org/officeDocument/2006/relationships/image" Target="../media/image107.png"/><Relationship Id="rId21" Type="http://schemas.openxmlformats.org/officeDocument/2006/relationships/image" Target="../media/image125.jpeg"/><Relationship Id="rId7" Type="http://schemas.openxmlformats.org/officeDocument/2006/relationships/image" Target="../media/image111.png"/><Relationship Id="rId12" Type="http://schemas.openxmlformats.org/officeDocument/2006/relationships/image" Target="../media/image116.png"/><Relationship Id="rId17" Type="http://schemas.openxmlformats.org/officeDocument/2006/relationships/image" Target="../media/image121.png"/><Relationship Id="rId2" Type="http://schemas.openxmlformats.org/officeDocument/2006/relationships/image" Target="../media/image106.png"/><Relationship Id="rId16" Type="http://schemas.openxmlformats.org/officeDocument/2006/relationships/image" Target="../media/image120.png"/><Relationship Id="rId20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11" Type="http://schemas.openxmlformats.org/officeDocument/2006/relationships/image" Target="../media/image115.png"/><Relationship Id="rId5" Type="http://schemas.openxmlformats.org/officeDocument/2006/relationships/image" Target="../media/image109.jpeg"/><Relationship Id="rId15" Type="http://schemas.openxmlformats.org/officeDocument/2006/relationships/image" Target="../media/image119.png"/><Relationship Id="rId23" Type="http://schemas.openxmlformats.org/officeDocument/2006/relationships/image" Target="../media/image127.png"/><Relationship Id="rId10" Type="http://schemas.openxmlformats.org/officeDocument/2006/relationships/image" Target="../media/image114.jpeg"/><Relationship Id="rId19" Type="http://schemas.openxmlformats.org/officeDocument/2006/relationships/image" Target="../media/image123.png"/><Relationship Id="rId4" Type="http://schemas.openxmlformats.org/officeDocument/2006/relationships/image" Target="../media/image108.png"/><Relationship Id="rId9" Type="http://schemas.openxmlformats.org/officeDocument/2006/relationships/image" Target="../media/image113.jpeg"/><Relationship Id="rId14" Type="http://schemas.openxmlformats.org/officeDocument/2006/relationships/image" Target="../media/image118.png"/><Relationship Id="rId22" Type="http://schemas.openxmlformats.org/officeDocument/2006/relationships/image" Target="../media/image126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33.png"/><Relationship Id="rId18" Type="http://schemas.openxmlformats.org/officeDocument/2006/relationships/image" Target="../media/image136.jpeg"/><Relationship Id="rId3" Type="http://schemas.openxmlformats.org/officeDocument/2006/relationships/image" Target="../media/image106.png"/><Relationship Id="rId21" Type="http://schemas.openxmlformats.org/officeDocument/2006/relationships/image" Target="../media/image125.jpeg"/><Relationship Id="rId7" Type="http://schemas.openxmlformats.org/officeDocument/2006/relationships/image" Target="../media/image129.png"/><Relationship Id="rId12" Type="http://schemas.openxmlformats.org/officeDocument/2006/relationships/image" Target="../media/image132.jpeg"/><Relationship Id="rId17" Type="http://schemas.openxmlformats.org/officeDocument/2006/relationships/image" Target="../media/image135.png"/><Relationship Id="rId2" Type="http://schemas.openxmlformats.org/officeDocument/2006/relationships/image" Target="../media/image112.jpeg"/><Relationship Id="rId16" Type="http://schemas.openxmlformats.org/officeDocument/2006/relationships/image" Target="../media/image134.png"/><Relationship Id="rId20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jpeg"/><Relationship Id="rId11" Type="http://schemas.openxmlformats.org/officeDocument/2006/relationships/image" Target="../media/image131.png"/><Relationship Id="rId5" Type="http://schemas.openxmlformats.org/officeDocument/2006/relationships/image" Target="../media/image108.png"/><Relationship Id="rId15" Type="http://schemas.openxmlformats.org/officeDocument/2006/relationships/image" Target="../media/image119.png"/><Relationship Id="rId23" Type="http://schemas.openxmlformats.org/officeDocument/2006/relationships/image" Target="../media/image137.png"/><Relationship Id="rId10" Type="http://schemas.openxmlformats.org/officeDocument/2006/relationships/image" Target="../media/image130.jpeg"/><Relationship Id="rId19" Type="http://schemas.openxmlformats.org/officeDocument/2006/relationships/image" Target="../media/image123.png"/><Relationship Id="rId4" Type="http://schemas.openxmlformats.org/officeDocument/2006/relationships/image" Target="../media/image128.png"/><Relationship Id="rId9" Type="http://schemas.openxmlformats.org/officeDocument/2006/relationships/image" Target="../media/image113.jpeg"/><Relationship Id="rId14" Type="http://schemas.openxmlformats.org/officeDocument/2006/relationships/image" Target="../media/image118.png"/><Relationship Id="rId22" Type="http://schemas.openxmlformats.org/officeDocument/2006/relationships/image" Target="../media/image126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gif"/><Relationship Id="rId3" Type="http://schemas.openxmlformats.org/officeDocument/2006/relationships/image" Target="../media/image139.jpeg"/><Relationship Id="rId7" Type="http://schemas.openxmlformats.org/officeDocument/2006/relationships/image" Target="../media/image143.gif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2.gif"/><Relationship Id="rId5" Type="http://schemas.openxmlformats.org/officeDocument/2006/relationships/image" Target="../media/image141.gif"/><Relationship Id="rId10" Type="http://schemas.openxmlformats.org/officeDocument/2006/relationships/image" Target="../media/image146.png"/><Relationship Id="rId4" Type="http://schemas.openxmlformats.org/officeDocument/2006/relationships/image" Target="../media/image140.jpeg"/><Relationship Id="rId9" Type="http://schemas.openxmlformats.org/officeDocument/2006/relationships/image" Target="../media/image145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gif"/><Relationship Id="rId3" Type="http://schemas.openxmlformats.org/officeDocument/2006/relationships/image" Target="../media/image147.png"/><Relationship Id="rId7" Type="http://schemas.openxmlformats.org/officeDocument/2006/relationships/image" Target="../media/image143.gif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2.gif"/><Relationship Id="rId5" Type="http://schemas.openxmlformats.org/officeDocument/2006/relationships/image" Target="../media/image141.gif"/><Relationship Id="rId10" Type="http://schemas.openxmlformats.org/officeDocument/2006/relationships/image" Target="../media/image149.png"/><Relationship Id="rId4" Type="http://schemas.openxmlformats.org/officeDocument/2006/relationships/image" Target="../media/image140.jpeg"/><Relationship Id="rId9" Type="http://schemas.openxmlformats.org/officeDocument/2006/relationships/image" Target="../media/image148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png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896510-DF6D-48FF-9767-D1D022257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6400" y="555625"/>
            <a:ext cx="10515600" cy="1325563"/>
          </a:xfrm>
        </p:spPr>
        <p:txBody>
          <a:bodyPr/>
          <a:lstStyle/>
          <a:p>
            <a:r>
              <a:rPr lang="ru-RU" dirty="0"/>
              <a:t>Тут плакат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542559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604009-41D2-4AFD-B514-9A355CF9A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Германия</a:t>
            </a:r>
          </a:p>
        </p:txBody>
      </p:sp>
      <p:pic>
        <p:nvPicPr>
          <p:cNvPr id="30724" name="Picture 4">
            <a:extLst>
              <a:ext uri="{FF2B5EF4-FFF2-40B4-BE49-F238E27FC236}">
                <a16:creationId xmlns:a16="http://schemas.microsoft.com/office/drawing/2014/main" id="{D7C8DFD3-901F-4D10-804F-7F5AC4C184C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070" y="1825625"/>
            <a:ext cx="5937859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88199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16CB2C-B894-440E-AD64-450B0E48D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В Замбии 8 марта отмечают как…?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64BDE20-5D76-4047-A33C-C891721629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1)Женский день</a:t>
            </a:r>
          </a:p>
          <a:p>
            <a:r>
              <a:rPr lang="ru-RU" dirty="0"/>
              <a:t>2)День молодёжи</a:t>
            </a:r>
          </a:p>
          <a:p>
            <a:r>
              <a:rPr lang="ru-RU" dirty="0"/>
              <a:t>3)никак</a:t>
            </a:r>
          </a:p>
          <a:p>
            <a:r>
              <a:rPr lang="ru-RU" dirty="0"/>
              <a:t>4)День дружбы</a:t>
            </a:r>
          </a:p>
        </p:txBody>
      </p:sp>
      <p:pic>
        <p:nvPicPr>
          <p:cNvPr id="31746" name="Picture 2">
            <a:extLst>
              <a:ext uri="{FF2B5EF4-FFF2-40B4-BE49-F238E27FC236}">
                <a16:creationId xmlns:a16="http://schemas.microsoft.com/office/drawing/2014/main" id="{8DCA8F7A-7AEB-4A5F-A130-AFD8FCD30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947" y="1690688"/>
            <a:ext cx="6038853" cy="4014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97895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2CE05E-C361-4AB7-A6D3-B4CDA009C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День молодёжи</a:t>
            </a:r>
          </a:p>
        </p:txBody>
      </p:sp>
      <p:pic>
        <p:nvPicPr>
          <p:cNvPr id="32770" name="Picture 2">
            <a:extLst>
              <a:ext uri="{FF2B5EF4-FFF2-40B4-BE49-F238E27FC236}">
                <a16:creationId xmlns:a16="http://schemas.microsoft.com/office/drawing/2014/main" id="{AC821FCF-F98A-48A4-AD74-8C648BB16EB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280" y="1825625"/>
            <a:ext cx="630944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4317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8FE1D7-9932-444D-85EC-0CD7A9D87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Какая это марка машины 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072BBA-A03D-4E82-B940-C16C4F5BDA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1) Chevrolet</a:t>
            </a:r>
          </a:p>
          <a:p>
            <a:r>
              <a:rPr lang="en-US" dirty="0"/>
              <a:t>2) Kia</a:t>
            </a:r>
          </a:p>
          <a:p>
            <a:r>
              <a:rPr lang="en-US" dirty="0"/>
              <a:t>3) </a:t>
            </a:r>
            <a:r>
              <a:rPr lang="ru-RU" dirty="0"/>
              <a:t>УАЗ</a:t>
            </a:r>
          </a:p>
          <a:p>
            <a:r>
              <a:rPr lang="en-US" dirty="0"/>
              <a:t>4)Ford</a:t>
            </a:r>
            <a:endParaRPr lang="ru-RU" dirty="0"/>
          </a:p>
        </p:txBody>
      </p:sp>
      <p:pic>
        <p:nvPicPr>
          <p:cNvPr id="33794" name="Picture 2" descr="УАЗ">
            <a:extLst>
              <a:ext uri="{FF2B5EF4-FFF2-40B4-BE49-F238E27FC236}">
                <a16:creationId xmlns:a16="http://schemas.microsoft.com/office/drawing/2014/main" id="{93CA7F53-0E74-46C8-90DF-9E2E8F37F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297" y="1690688"/>
            <a:ext cx="3330298" cy="3330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83645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583D36-288F-4676-B74D-64B44D284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УАЗ</a:t>
            </a:r>
          </a:p>
        </p:txBody>
      </p:sp>
      <p:pic>
        <p:nvPicPr>
          <p:cNvPr id="34818" name="Picture 2">
            <a:extLst>
              <a:ext uri="{FF2B5EF4-FFF2-40B4-BE49-F238E27FC236}">
                <a16:creationId xmlns:a16="http://schemas.microsoft.com/office/drawing/2014/main" id="{2B1D2DF4-BF56-4549-9D4A-6E877F8DE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768" y="1825625"/>
            <a:ext cx="6246463" cy="4165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18237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AAA45B-4CDF-4FA8-B35E-AE00B24DD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Чей это флаг 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532C203-C709-4E26-AFDE-1D8CEDF1A8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272406" cy="4351338"/>
          </a:xfrm>
        </p:spPr>
        <p:txBody>
          <a:bodyPr/>
          <a:lstStyle/>
          <a:p>
            <a:r>
              <a:rPr lang="ru-RU" dirty="0"/>
              <a:t>1)Италии</a:t>
            </a:r>
          </a:p>
          <a:p>
            <a:r>
              <a:rPr lang="ru-RU" dirty="0"/>
              <a:t>2)Ирландии</a:t>
            </a:r>
          </a:p>
          <a:p>
            <a:r>
              <a:rPr lang="ru-RU" dirty="0"/>
              <a:t>3)Бельгии</a:t>
            </a:r>
          </a:p>
          <a:p>
            <a:r>
              <a:rPr lang="ru-RU" dirty="0"/>
              <a:t>4)Мексики</a:t>
            </a:r>
          </a:p>
        </p:txBody>
      </p:sp>
      <p:pic>
        <p:nvPicPr>
          <p:cNvPr id="27654" name="Picture 6" descr="Ирландский триколор">
            <a:extLst>
              <a:ext uri="{FF2B5EF4-FFF2-40B4-BE49-F238E27FC236}">
                <a16:creationId xmlns:a16="http://schemas.microsoft.com/office/drawing/2014/main" id="{999005AE-B67C-44B9-904D-9D3AF56DD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658" y="1678513"/>
            <a:ext cx="6620329" cy="423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29235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2FA14D-0F5A-4A50-B903-D74887078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Ирландии</a:t>
            </a:r>
          </a:p>
        </p:txBody>
      </p:sp>
      <p:pic>
        <p:nvPicPr>
          <p:cNvPr id="35842" name="Picture 2">
            <a:extLst>
              <a:ext uri="{FF2B5EF4-FFF2-40B4-BE49-F238E27FC236}">
                <a16:creationId xmlns:a16="http://schemas.microsoft.com/office/drawing/2014/main" id="{A95F060F-7C96-40AA-9D4F-9E4C47A2AC1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317" y="1825625"/>
            <a:ext cx="681336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63098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C6A790-1F7E-4566-A3F7-6E5FC005E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Какая формула у </a:t>
            </a:r>
            <a:r>
              <a:rPr lang="ru-RU" dirty="0" err="1"/>
              <a:t>гидрофосфата</a:t>
            </a:r>
            <a:r>
              <a:rPr lang="ru-RU" dirty="0"/>
              <a:t> натрия?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06AB37-A7B4-4A14-9A7C-6755941638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1)</a:t>
            </a:r>
            <a:r>
              <a:rPr lang="en-US" dirty="0"/>
              <a:t> Na2HPO2</a:t>
            </a:r>
            <a:endParaRPr lang="ru-RU" dirty="0"/>
          </a:p>
          <a:p>
            <a:r>
              <a:rPr lang="ru-RU" dirty="0"/>
              <a:t>2)</a:t>
            </a:r>
            <a:r>
              <a:rPr lang="en-US" dirty="0"/>
              <a:t> NaHPO4</a:t>
            </a:r>
            <a:endParaRPr lang="ru-RU" dirty="0"/>
          </a:p>
          <a:p>
            <a:r>
              <a:rPr lang="ru-RU" dirty="0"/>
              <a:t>3) такого нет</a:t>
            </a:r>
          </a:p>
          <a:p>
            <a:r>
              <a:rPr lang="ru-RU" dirty="0"/>
              <a:t>4)</a:t>
            </a:r>
            <a:r>
              <a:rPr lang="en-US" dirty="0"/>
              <a:t> Na2HPO4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33007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4397B-A7C3-4950-8145-7074B24BB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Na2HPO4</a:t>
            </a:r>
            <a:endParaRPr lang="ru-RU" dirty="0"/>
          </a:p>
        </p:txBody>
      </p:sp>
      <p:pic>
        <p:nvPicPr>
          <p:cNvPr id="36866" name="Picture 2">
            <a:extLst>
              <a:ext uri="{FF2B5EF4-FFF2-40B4-BE49-F238E27FC236}">
                <a16:creationId xmlns:a16="http://schemas.microsoft.com/office/drawing/2014/main" id="{7922C520-2CEB-4CD0-871C-53560BE5520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577" y="1825625"/>
            <a:ext cx="610084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56669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0BA3A1-6CE6-46CF-B66A-F239736FA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Какая формула у </a:t>
            </a:r>
            <a:r>
              <a:rPr lang="ru-RU" dirty="0" err="1"/>
              <a:t>гидронитрата</a:t>
            </a:r>
            <a:r>
              <a:rPr lang="ru-RU" dirty="0"/>
              <a:t> лития?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254FC1-87E9-44F0-9178-4528A988A7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1)</a:t>
            </a:r>
            <a:r>
              <a:rPr lang="en-US" dirty="0"/>
              <a:t> Li2HNO3</a:t>
            </a:r>
            <a:endParaRPr lang="ru-RU" dirty="0"/>
          </a:p>
          <a:p>
            <a:r>
              <a:rPr lang="ru-RU" dirty="0"/>
              <a:t>2)</a:t>
            </a:r>
            <a:r>
              <a:rPr lang="en-US" dirty="0"/>
              <a:t> LiNO3OH</a:t>
            </a:r>
            <a:endParaRPr lang="ru-RU" dirty="0"/>
          </a:p>
          <a:p>
            <a:r>
              <a:rPr lang="ru-RU" dirty="0"/>
              <a:t>3)</a:t>
            </a:r>
            <a:r>
              <a:rPr lang="en-US" dirty="0"/>
              <a:t> LiHNO2</a:t>
            </a:r>
            <a:endParaRPr lang="ru-RU" dirty="0"/>
          </a:p>
          <a:p>
            <a:r>
              <a:rPr lang="ru-RU" dirty="0"/>
              <a:t>4) такого нет</a:t>
            </a:r>
          </a:p>
        </p:txBody>
      </p:sp>
    </p:spTree>
    <p:extLst>
      <p:ext uri="{BB962C8B-B14F-4D97-AF65-F5344CB8AC3E}">
        <p14:creationId xmlns:p14="http://schemas.microsoft.com/office/powerpoint/2010/main" val="2347628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C827BE-5FA8-4C21-873D-DF541B403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Викторина, приуроченная ко Дню Земли. ">
            <a:extLst>
              <a:ext uri="{FF2B5EF4-FFF2-40B4-BE49-F238E27FC236}">
                <a16:creationId xmlns:a16="http://schemas.microsoft.com/office/drawing/2014/main" id="{8C1B8C93-D294-4EA1-AEC8-EE5B4FFB374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18361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7D4D45-CEC4-4BB4-A064-45CDCA087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Такого нет </a:t>
            </a:r>
          </a:p>
        </p:txBody>
      </p:sp>
      <p:pic>
        <p:nvPicPr>
          <p:cNvPr id="37890" name="Picture 2">
            <a:extLst>
              <a:ext uri="{FF2B5EF4-FFF2-40B4-BE49-F238E27FC236}">
                <a16:creationId xmlns:a16="http://schemas.microsoft.com/office/drawing/2014/main" id="{955B396C-C6B7-4F56-A731-EDD38C12B57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239" y="1825625"/>
            <a:ext cx="2665521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2901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4CC3EA-801C-482D-A9C8-965320923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Сколько весит самый тяжёлый в мире танк?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68BCFB-73EB-4553-AD17-FB6CD3E41D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1)10т</a:t>
            </a:r>
          </a:p>
          <a:p>
            <a:r>
              <a:rPr lang="ru-RU" dirty="0"/>
              <a:t>2)200т</a:t>
            </a:r>
          </a:p>
          <a:p>
            <a:r>
              <a:rPr lang="ru-RU" dirty="0"/>
              <a:t>3)50т</a:t>
            </a:r>
          </a:p>
          <a:p>
            <a:r>
              <a:rPr lang="ru-RU" dirty="0"/>
              <a:t>4)1000т</a:t>
            </a:r>
          </a:p>
        </p:txBody>
      </p:sp>
      <p:pic>
        <p:nvPicPr>
          <p:cNvPr id="38916" name="Picture 4">
            <a:extLst>
              <a:ext uri="{FF2B5EF4-FFF2-40B4-BE49-F238E27FC236}">
                <a16:creationId xmlns:a16="http://schemas.microsoft.com/office/drawing/2014/main" id="{85AAFE56-80DE-4143-AE54-A649F90A7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552" y="1602042"/>
            <a:ext cx="6398004" cy="479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27523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C6CF86-DBFC-44A0-BD9F-26229F52D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200 тонн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14E2BB2-7D16-456E-AE9C-0C9ED439E5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659848" cy="4351338"/>
          </a:xfrm>
        </p:spPr>
        <p:txBody>
          <a:bodyPr>
            <a:normAutofit lnSpcReduction="10000"/>
          </a:bodyPr>
          <a:lstStyle/>
          <a:p>
            <a:r>
              <a:rPr lang="ru-RU" dirty="0" err="1"/>
              <a:t>Panzerkampfwagen</a:t>
            </a:r>
            <a:r>
              <a:rPr lang="ru-RU" dirty="0"/>
              <a:t> VIII «</a:t>
            </a:r>
            <a:r>
              <a:rPr lang="ru-RU" dirty="0" err="1"/>
              <a:t>Maus</a:t>
            </a:r>
            <a:r>
              <a:rPr lang="ru-RU" dirty="0"/>
              <a:t>» — сверхтяжёлый танк, спроектированный в Третьем рейхе в период с 1942 по 1945 годы под руководством Фердинанда Порше. Является самым крупным по массе танком из всех, когда-либо воплощённых в металле (боевая масса — 188,9 тонн). Было построено всего два экземпляра машины. В боевых действиях не участвовал. На данный момент в мире сохранился только один танк «Маус», собранный из частей обоих экземпляров, в Бронетанковом музее в Кубинке.</a:t>
            </a:r>
          </a:p>
        </p:txBody>
      </p:sp>
      <p:pic>
        <p:nvPicPr>
          <p:cNvPr id="39940" name="Picture 4">
            <a:extLst>
              <a:ext uri="{FF2B5EF4-FFF2-40B4-BE49-F238E27FC236}">
                <a16:creationId xmlns:a16="http://schemas.microsoft.com/office/drawing/2014/main" id="{E8D940D1-B064-477B-B554-B5FD8F5BA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8048" y="2550253"/>
            <a:ext cx="3332666" cy="222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37118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9FE6A-0003-47DB-B166-23AB7A121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Сколько памяти в мозгу человека 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5E43ABE-DC44-47A6-B304-A87CD5F76D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1)20.000 ГБ</a:t>
            </a:r>
          </a:p>
          <a:p>
            <a:r>
              <a:rPr lang="ru-RU" dirty="0"/>
              <a:t>2)1.000.000 ГБ</a:t>
            </a:r>
          </a:p>
          <a:p>
            <a:r>
              <a:rPr lang="ru-RU" dirty="0"/>
              <a:t>3)16 МБ</a:t>
            </a:r>
          </a:p>
          <a:p>
            <a:r>
              <a:rPr lang="ru-RU" dirty="0"/>
              <a:t>4)8 Бит</a:t>
            </a:r>
          </a:p>
        </p:txBody>
      </p:sp>
      <p:pic>
        <p:nvPicPr>
          <p:cNvPr id="40966" name="Picture 6" descr="The Unavoidable Problem of Self-Improvement in AI: An Interview with Ramana...">
            <a:extLst>
              <a:ext uri="{FF2B5EF4-FFF2-40B4-BE49-F238E27FC236}">
                <a16:creationId xmlns:a16="http://schemas.microsoft.com/office/drawing/2014/main" id="{47CBD8D2-10D1-490D-8191-75147DFCD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331" y="1825625"/>
            <a:ext cx="4067175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52363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796024-4059-4888-B562-03492AA10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1.000.000 ГБ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9581913-030D-47BB-B04A-4F478E89C8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Американские учёные попытались сравнить человеческий мозг с жестким диском компьютера и подсчитали, что человеческая память способна содержать в себе около 1 миллиона гигабайт (или 1 петабайт) (например, поисковая система Google обрабатывает ежедневно около 24 петабайт данных).</a:t>
            </a:r>
          </a:p>
        </p:txBody>
      </p:sp>
    </p:spTree>
    <p:extLst>
      <p:ext uri="{BB962C8B-B14F-4D97-AF65-F5344CB8AC3E}">
        <p14:creationId xmlns:p14="http://schemas.microsoft.com/office/powerpoint/2010/main" val="17879126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273B31-B197-47A4-8252-57131E119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Как называется этот инструмент?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AA8BD2D-6043-44E3-A65F-C286B4C29A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1)Плоскогубцы</a:t>
            </a:r>
          </a:p>
          <a:p>
            <a:r>
              <a:rPr lang="ru-RU" dirty="0"/>
              <a:t>2)Пресс</a:t>
            </a:r>
          </a:p>
          <a:p>
            <a:r>
              <a:rPr lang="ru-RU" dirty="0"/>
              <a:t>3)Тисы</a:t>
            </a:r>
          </a:p>
          <a:p>
            <a:r>
              <a:rPr lang="ru-RU" dirty="0"/>
              <a:t>4)Лобзик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9B06256-0F18-4BA5-B0F3-B2FB38BFA3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418" y="1364230"/>
            <a:ext cx="5032375" cy="503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0879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20653E-DB47-45EE-994C-DE10AE5ED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Тисы</a:t>
            </a:r>
          </a:p>
        </p:txBody>
      </p:sp>
      <p:pic>
        <p:nvPicPr>
          <p:cNvPr id="43010" name="Picture 2">
            <a:extLst>
              <a:ext uri="{FF2B5EF4-FFF2-40B4-BE49-F238E27FC236}">
                <a16:creationId xmlns:a16="http://schemas.microsoft.com/office/drawing/2014/main" id="{635E6C57-D4E7-4577-9D09-7046DE7EB87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649" y="1825625"/>
            <a:ext cx="607870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02011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0C8B4C-9074-4B81-BF83-91F3F140B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называется этот элемент ДВС (5) 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7B6BCF9-2106-4B94-B874-B3B93FAE15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1)Маховик</a:t>
            </a:r>
          </a:p>
          <a:p>
            <a:r>
              <a:rPr lang="ru-RU" dirty="0"/>
              <a:t>2)Шатун</a:t>
            </a:r>
          </a:p>
          <a:p>
            <a:r>
              <a:rPr lang="ru-RU" dirty="0"/>
              <a:t>3)Поршень</a:t>
            </a:r>
          </a:p>
          <a:p>
            <a:r>
              <a:rPr lang="ru-RU" dirty="0"/>
              <a:t>4)Коленчатый Вал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BE5D72F-9E83-454E-8399-AB082C4F85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472" y="1507044"/>
            <a:ext cx="2396586" cy="466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2611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90382C-22CB-4C89-9269-6EE09B220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Маховик</a:t>
            </a:r>
          </a:p>
        </p:txBody>
      </p:sp>
      <p:pic>
        <p:nvPicPr>
          <p:cNvPr id="45058" name="Picture 2" descr="Маховик 5269358 Газель для двигателя Cummins Маховик двигателя 5269358 (525...">
            <a:extLst>
              <a:ext uri="{FF2B5EF4-FFF2-40B4-BE49-F238E27FC236}">
                <a16:creationId xmlns:a16="http://schemas.microsoft.com/office/drawing/2014/main" id="{74C594E2-9671-46F3-AACC-4257D9BE5BC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525" y="2477294"/>
            <a:ext cx="455295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45387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9E632D-46A0-4EB4-AF04-9DBCCB32B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называется этот элемент (</a:t>
            </a:r>
            <a:r>
              <a:rPr lang="en-US" dirty="0"/>
              <a:t>TM)?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687362-BB5C-46C5-B60C-1F118BE83A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1)Титан</a:t>
            </a:r>
          </a:p>
          <a:p>
            <a:r>
              <a:rPr lang="ru-RU" dirty="0"/>
              <a:t>2)Талий</a:t>
            </a:r>
          </a:p>
          <a:p>
            <a:r>
              <a:rPr lang="ru-RU" dirty="0"/>
              <a:t>3)Тулий</a:t>
            </a:r>
          </a:p>
          <a:p>
            <a:r>
              <a:rPr lang="ru-RU" dirty="0"/>
              <a:t>4)Теллур</a:t>
            </a:r>
          </a:p>
        </p:txBody>
      </p:sp>
      <p:pic>
        <p:nvPicPr>
          <p:cNvPr id="46086" name="Picture 6">
            <a:extLst>
              <a:ext uri="{FF2B5EF4-FFF2-40B4-BE49-F238E27FC236}">
                <a16:creationId xmlns:a16="http://schemas.microsoft.com/office/drawing/2014/main" id="{363B2A03-3B4D-4F99-865A-3A9EF4643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441" y="1825625"/>
            <a:ext cx="5040448" cy="3467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44888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B03F81-9313-44F4-A567-1681867C1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8 марта это…?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CAF446-B30E-4641-A05C-F11BD8CC28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1) День женской дружбы</a:t>
            </a:r>
          </a:p>
          <a:p>
            <a:r>
              <a:rPr lang="ru-RU" dirty="0"/>
              <a:t>2) День женского равноправия</a:t>
            </a:r>
          </a:p>
          <a:p>
            <a:r>
              <a:rPr lang="ru-RU" dirty="0"/>
              <a:t>3) День цветов</a:t>
            </a:r>
          </a:p>
          <a:p>
            <a:r>
              <a:rPr lang="ru-RU" dirty="0"/>
              <a:t>4) День недели</a:t>
            </a:r>
          </a:p>
        </p:txBody>
      </p:sp>
    </p:spTree>
    <p:extLst>
      <p:ext uri="{BB962C8B-B14F-4D97-AF65-F5344CB8AC3E}">
        <p14:creationId xmlns:p14="http://schemas.microsoft.com/office/powerpoint/2010/main" val="22176787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FE77FE-169A-4F29-976D-E775CCACD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Тулий</a:t>
            </a:r>
          </a:p>
        </p:txBody>
      </p:sp>
      <p:pic>
        <p:nvPicPr>
          <p:cNvPr id="47108" name="Picture 4">
            <a:extLst>
              <a:ext uri="{FF2B5EF4-FFF2-40B4-BE49-F238E27FC236}">
                <a16:creationId xmlns:a16="http://schemas.microsoft.com/office/drawing/2014/main" id="{37EFF391-99B9-4B71-8037-ED89F2BEA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5211" y="2403917"/>
            <a:ext cx="2401539" cy="2672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6" name="Picture 12">
            <a:extLst>
              <a:ext uri="{FF2B5EF4-FFF2-40B4-BE49-F238E27FC236}">
                <a16:creationId xmlns:a16="http://schemas.microsoft.com/office/drawing/2014/main" id="{51186DCD-B88E-4FE8-877A-F2483D6B0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249" y="1561484"/>
            <a:ext cx="4658411" cy="464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25322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492472-7589-422B-8B71-6C5CB1F20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Найдите лишнее в каждой букве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302F7D0-E397-4E1D-805E-6478ABA3D0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1)З, Б, С, Г</a:t>
            </a:r>
          </a:p>
          <a:p>
            <a:r>
              <a:rPr lang="ru-RU" dirty="0"/>
              <a:t>2)Ом, </a:t>
            </a:r>
            <a:r>
              <a:rPr lang="en-US" dirty="0"/>
              <a:t>A,</a:t>
            </a:r>
            <a:r>
              <a:rPr lang="ru-RU" dirty="0"/>
              <a:t> </a:t>
            </a:r>
            <a:r>
              <a:rPr lang="en-US" dirty="0"/>
              <a:t>B,</a:t>
            </a:r>
            <a:r>
              <a:rPr lang="ru-RU" dirty="0"/>
              <a:t> </a:t>
            </a:r>
            <a:r>
              <a:rPr lang="en-US" dirty="0"/>
              <a:t>H</a:t>
            </a:r>
            <a:endParaRPr lang="ru-RU" dirty="0"/>
          </a:p>
          <a:p>
            <a:r>
              <a:rPr lang="ru-RU" dirty="0"/>
              <a:t>3)Молоток, дрель, фрезер, бензопила</a:t>
            </a:r>
          </a:p>
          <a:p>
            <a:r>
              <a:rPr lang="ru-RU" dirty="0"/>
              <a:t>4)</a:t>
            </a:r>
            <a:r>
              <a:rPr lang="en-US" dirty="0"/>
              <a:t>Hg , Sn, Zn, Pb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12038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05F5B3-0C58-4335-9CFB-B429A98E8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Правильные ответы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168456C-B6AC-4C13-8184-2D1FE0C0CB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1)</a:t>
            </a:r>
            <a:r>
              <a:rPr lang="ru-RU" dirty="0"/>
              <a:t> З,Б,</a:t>
            </a:r>
            <a:r>
              <a:rPr lang="ru-RU" dirty="0">
                <a:solidFill>
                  <a:srgbClr val="92D050"/>
                </a:solidFill>
              </a:rPr>
              <a:t>С</a:t>
            </a:r>
            <a:r>
              <a:rPr lang="ru-RU" dirty="0"/>
              <a:t>,Г (С есть в русском и латинском алфавите )</a:t>
            </a:r>
            <a:endParaRPr lang="en-US" dirty="0"/>
          </a:p>
          <a:p>
            <a:r>
              <a:rPr lang="en-US" dirty="0"/>
              <a:t>2)</a:t>
            </a:r>
            <a:r>
              <a:rPr lang="ru-RU" dirty="0"/>
              <a:t> </a:t>
            </a:r>
            <a:r>
              <a:rPr lang="ru-RU" dirty="0" err="1"/>
              <a:t>Ом,А,В,</a:t>
            </a:r>
            <a:r>
              <a:rPr lang="ru-RU" dirty="0" err="1">
                <a:solidFill>
                  <a:srgbClr val="92D050"/>
                </a:solidFill>
              </a:rPr>
              <a:t>Н</a:t>
            </a:r>
            <a:r>
              <a:rPr lang="ru-RU" dirty="0">
                <a:solidFill>
                  <a:srgbClr val="92D050"/>
                </a:solidFill>
              </a:rPr>
              <a:t> </a:t>
            </a:r>
            <a:r>
              <a:rPr lang="ru-RU" dirty="0"/>
              <a:t>(Ом, Ампер и Вольт это величины связанные с электричеством, а Ньютон нет)</a:t>
            </a:r>
            <a:endParaRPr lang="en-US" dirty="0">
              <a:solidFill>
                <a:srgbClr val="92D050"/>
              </a:solidFill>
            </a:endParaRPr>
          </a:p>
          <a:p>
            <a:r>
              <a:rPr lang="en-US" dirty="0"/>
              <a:t>3)</a:t>
            </a:r>
            <a:r>
              <a:rPr lang="ru-RU" dirty="0"/>
              <a:t> </a:t>
            </a:r>
            <a:r>
              <a:rPr lang="ru-RU" dirty="0">
                <a:solidFill>
                  <a:srgbClr val="92D050"/>
                </a:solidFill>
              </a:rPr>
              <a:t>Молоток</a:t>
            </a:r>
            <a:r>
              <a:rPr lang="ru-RU" dirty="0"/>
              <a:t>, дрель, фрезер, бензопила (молоток не электрический инструмент)</a:t>
            </a:r>
            <a:endParaRPr lang="en-US" dirty="0"/>
          </a:p>
          <a:p>
            <a:r>
              <a:rPr lang="en-US" dirty="0"/>
              <a:t>4) </a:t>
            </a:r>
            <a:r>
              <a:rPr lang="en-US" dirty="0">
                <a:solidFill>
                  <a:srgbClr val="92D050"/>
                </a:solidFill>
              </a:rPr>
              <a:t>Hg</a:t>
            </a:r>
            <a:r>
              <a:rPr lang="en-US" dirty="0"/>
              <a:t>, Sn, Zn, Pb</a:t>
            </a:r>
            <a:r>
              <a:rPr lang="ru-RU"/>
              <a:t> (ртуть единственный жидкий металл)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04170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DA7E38-B65E-43AD-B93C-1C8763263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6069"/>
            <a:ext cx="10515600" cy="1325563"/>
          </a:xfrm>
        </p:spPr>
        <p:txBody>
          <a:bodyPr>
            <a:normAutofit/>
          </a:bodyPr>
          <a:lstStyle/>
          <a:p>
            <a:r>
              <a:rPr lang="ru-RU" sz="3200" dirty="0"/>
              <a:t>Какая самая популярная игра в классе по мнению пацанов ?</a:t>
            </a: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63FF530C-AA24-44B9-8736-05BF19665FA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0149" y="3276390"/>
            <a:ext cx="212731" cy="212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75397071-AC5E-43A4-AD47-1D9359DDE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847" y="1408827"/>
            <a:ext cx="9232184" cy="519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2761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B600CD-3C40-404E-BC0A-D27FEFBFB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1332" y="411061"/>
            <a:ext cx="2256639" cy="1262849"/>
          </a:xfrm>
        </p:spPr>
        <p:txBody>
          <a:bodyPr>
            <a:normAutofit/>
          </a:bodyPr>
          <a:lstStyle/>
          <a:p>
            <a:r>
              <a:rPr lang="en-US" dirty="0" err="1"/>
              <a:t>Wormix</a:t>
            </a:r>
            <a:endParaRPr lang="ru-RU" dirty="0"/>
          </a:p>
        </p:txBody>
      </p:sp>
      <p:pic>
        <p:nvPicPr>
          <p:cNvPr id="1030" name="Picture 6" descr="Активно обсуждаем военные игры, историю, МОДы, и новинки игрового мира ">
            <a:extLst>
              <a:ext uri="{FF2B5EF4-FFF2-40B4-BE49-F238E27FC236}">
                <a16:creationId xmlns:a16="http://schemas.microsoft.com/office/drawing/2014/main" id="{4FA31116-AABE-456A-9BB8-C93F15FBA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649" y="1433900"/>
            <a:ext cx="8624582" cy="5013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08192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B07547-4E72-46CF-8350-92F510BEE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1686"/>
            <a:ext cx="10515600" cy="1325563"/>
          </a:xfrm>
        </p:spPr>
        <p:txBody>
          <a:bodyPr>
            <a:normAutofit/>
          </a:bodyPr>
          <a:lstStyle/>
          <a:p>
            <a:r>
              <a:rPr lang="ru-RU" sz="3600" dirty="0"/>
              <a:t>Какая самая популярная игра в </a:t>
            </a:r>
            <a:r>
              <a:rPr lang="en-US" sz="3600" dirty="0"/>
              <a:t>Steam </a:t>
            </a:r>
            <a:r>
              <a:rPr lang="ru-RU" sz="3600" dirty="0"/>
              <a:t>за 2021 год ?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FDEEB9B8-E5DF-4A13-A240-A07833A5D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9275" y="2657212"/>
            <a:ext cx="3398240" cy="2747963"/>
          </a:xfrm>
        </p:spPr>
        <p:txBody>
          <a:bodyPr/>
          <a:lstStyle/>
          <a:p>
            <a:r>
              <a:rPr lang="en-US" dirty="0"/>
              <a:t>1) Dota 2</a:t>
            </a:r>
          </a:p>
          <a:p>
            <a:r>
              <a:rPr lang="en-US" dirty="0"/>
              <a:t>2) Apex Legends</a:t>
            </a:r>
          </a:p>
          <a:p>
            <a:r>
              <a:rPr lang="en-US" dirty="0"/>
              <a:t>3)CS:GO</a:t>
            </a:r>
          </a:p>
          <a:p>
            <a:r>
              <a:rPr lang="en-US" dirty="0"/>
              <a:t>4)Cyberpunk 2077</a:t>
            </a:r>
            <a:endParaRPr lang="ru-RU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77D6584-DC69-47BF-AC50-11109D92E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1" y="2055018"/>
            <a:ext cx="5660153" cy="4245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21080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7EC911-49E3-4D2D-BB05-591F44594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6657" y="71510"/>
            <a:ext cx="3699546" cy="1325563"/>
          </a:xfrm>
        </p:spPr>
        <p:txBody>
          <a:bodyPr/>
          <a:lstStyle/>
          <a:p>
            <a:r>
              <a:rPr lang="en-US" dirty="0"/>
              <a:t>Apex Legends</a:t>
            </a:r>
            <a:endParaRPr lang="ru-RU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B232180-EF44-42DF-B3AD-5D7911D21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171" y="1163040"/>
            <a:ext cx="8026517" cy="5351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88867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5818D0-674E-434D-B991-9EA54AEDD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Как расшифровывается ОКР ?</a:t>
            </a:r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C03DFA07-4BAF-43A0-9D67-CF52663B2C2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703" y="1825625"/>
            <a:ext cx="774259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71809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07C0FD07-9F84-4202-AA20-BE3B98EBA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" y="0"/>
            <a:ext cx="102663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94266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24858E-DD3A-4B18-B411-7AABB94A5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Сколько золотых медалей завоевал  лыжник Александр </a:t>
            </a:r>
            <a:r>
              <a:rPr lang="ru-RU" dirty="0" err="1"/>
              <a:t>Большунов</a:t>
            </a:r>
            <a:r>
              <a:rPr lang="ru-RU" dirty="0"/>
              <a:t> на последней олимпиаде ?</a:t>
            </a:r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C285C4F3-6DD8-4CB6-AE1C-F36C8CE4C51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850" y="1935955"/>
            <a:ext cx="7312299" cy="464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1928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EB862D-B80F-4A25-8C97-F0087E570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День женского равноправия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57B4C17-EF92-49F7-8076-88A48BD9AA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В 1977 году Организация Объединенных Наций предложила странам-участникам выбрать любой день для воспевания идей женского равноправия и мира во всём мире, им стало 8 марта.</a:t>
            </a:r>
          </a:p>
        </p:txBody>
      </p:sp>
    </p:spTree>
    <p:extLst>
      <p:ext uri="{BB962C8B-B14F-4D97-AF65-F5344CB8AC3E}">
        <p14:creationId xmlns:p14="http://schemas.microsoft.com/office/powerpoint/2010/main" val="24220232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7DBB28-651D-4080-BE3E-E3722D6F2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3 золотых медалей</a:t>
            </a:r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A43DE923-0037-4CE5-B46E-4DF48427186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486" y="1617810"/>
            <a:ext cx="5081408" cy="4559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6959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DFA2B2-4F8B-4764-9507-4EBDF36F6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изображено на картинке ?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048CE13-B55B-48B6-A354-EC3DBB84E1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7859" y="1750124"/>
            <a:ext cx="6649133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FCAE42-892D-45A6-9778-E6A46935D9F9}"/>
              </a:ext>
            </a:extLst>
          </p:cNvPr>
          <p:cNvSpPr txBox="1"/>
          <p:nvPr/>
        </p:nvSpPr>
        <p:spPr>
          <a:xfrm>
            <a:off x="8422546" y="2306972"/>
            <a:ext cx="26928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А)Стелька для ботинок 2 в 1</a:t>
            </a:r>
          </a:p>
          <a:p>
            <a:r>
              <a:rPr lang="ru-RU" dirty="0"/>
              <a:t>Б)Мочалка</a:t>
            </a:r>
          </a:p>
          <a:p>
            <a:r>
              <a:rPr lang="ru-RU" dirty="0"/>
              <a:t>В)Подушка для шеи</a:t>
            </a:r>
          </a:p>
          <a:p>
            <a:r>
              <a:rPr lang="ru-RU" dirty="0"/>
              <a:t>Г)Подушка для ног</a:t>
            </a:r>
          </a:p>
        </p:txBody>
      </p:sp>
    </p:spTree>
    <p:extLst>
      <p:ext uri="{BB962C8B-B14F-4D97-AF65-F5344CB8AC3E}">
        <p14:creationId xmlns:p14="http://schemas.microsoft.com/office/powerpoint/2010/main" val="11883347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8D1680-99DA-4BCD-8A33-EF9425BE3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7541" y="365125"/>
            <a:ext cx="5083730" cy="1325563"/>
          </a:xfrm>
        </p:spPr>
        <p:txBody>
          <a:bodyPr/>
          <a:lstStyle/>
          <a:p>
            <a:r>
              <a:rPr lang="ru-RU" dirty="0"/>
              <a:t>Подушка для шеи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36C7F9C0-7ACA-4D0F-AB7A-570802FC408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331" y="1825625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22224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1FCD1C-758C-4B2B-91FC-D051F0D34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это за набор ?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D75EDE2F-4792-4F5D-B92B-6C3D4476775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201" y="1825625"/>
            <a:ext cx="649159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00455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D1F4B9-DBC1-4254-8428-BEC9E5DEC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Набор инструментов для косметических масок</a:t>
            </a:r>
          </a:p>
        </p:txBody>
      </p:sp>
      <p:pic>
        <p:nvPicPr>
          <p:cNvPr id="11268" name="Picture 4" descr="Косметический набор для масок, 6 предметов, цвет МИКС - фото 2272143. ">
            <a:extLst>
              <a:ext uri="{FF2B5EF4-FFF2-40B4-BE49-F238E27FC236}">
                <a16:creationId xmlns:a16="http://schemas.microsoft.com/office/drawing/2014/main" id="{B3A43F41-4F31-4A89-A6F2-3AAF28E72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317" y="1509713"/>
            <a:ext cx="4667250" cy="466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89569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09673-6350-4781-AB45-AC3D6870E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это за набор ?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4DA360D-516B-482B-AA7F-DC4A1B20F9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00475" y="2077244"/>
            <a:ext cx="4591050" cy="3848100"/>
          </a:xfrm>
        </p:spPr>
      </p:pic>
    </p:spTree>
    <p:extLst>
      <p:ext uri="{BB962C8B-B14F-4D97-AF65-F5344CB8AC3E}">
        <p14:creationId xmlns:p14="http://schemas.microsoft.com/office/powerpoint/2010/main" val="32118102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8BC76C-B413-4D05-834E-66080EDD1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Набор для создания причёсок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3383917-D8E6-40C2-B52D-D5B30ED973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3641" y="2088858"/>
            <a:ext cx="7660279" cy="3279229"/>
          </a:xfrm>
        </p:spPr>
      </p:pic>
    </p:spTree>
    <p:extLst>
      <p:ext uri="{BB962C8B-B14F-4D97-AF65-F5344CB8AC3E}">
        <p14:creationId xmlns:p14="http://schemas.microsoft.com/office/powerpoint/2010/main" val="41813110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7A49C8-9EAB-4C4C-AA3A-49D92D83E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изображено на рисунке ?</a:t>
            </a:r>
          </a:p>
        </p:txBody>
      </p:sp>
      <p:pic>
        <p:nvPicPr>
          <p:cNvPr id="12290" name="Picture 2" descr="Кисти рук активно задействованы во многих видах физических упражнений, как ...">
            <a:extLst>
              <a:ext uri="{FF2B5EF4-FFF2-40B4-BE49-F238E27FC236}">
                <a16:creationId xmlns:a16="http://schemas.microsoft.com/office/drawing/2014/main" id="{44FB0547-DD57-4C30-A0A8-D9194A7F605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014" y="2177523"/>
            <a:ext cx="4252957" cy="3255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Эспандер кистевой Тривес М-652 с регулируемым сопротивлением. ">
            <a:extLst>
              <a:ext uri="{FF2B5EF4-FFF2-40B4-BE49-F238E27FC236}">
                <a16:creationId xmlns:a16="http://schemas.microsoft.com/office/drawing/2014/main" id="{DE7E58D9-AA87-4BEB-84CD-38ED504E0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408" y="1904999"/>
            <a:ext cx="3816991" cy="3816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5307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8A2CC5-0DE6-48AA-802C-4D4EAEF8C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3259" y="365125"/>
            <a:ext cx="5142452" cy="1325563"/>
          </a:xfrm>
        </p:spPr>
        <p:txBody>
          <a:bodyPr/>
          <a:lstStyle/>
          <a:p>
            <a:r>
              <a:rPr lang="ru-RU" dirty="0"/>
              <a:t>Кистевой Эспандер </a:t>
            </a:r>
          </a:p>
        </p:txBody>
      </p:sp>
      <p:pic>
        <p:nvPicPr>
          <p:cNvPr id="13316" name="Picture 4" descr="Кистевой эспандер - это.">
            <a:extLst>
              <a:ext uri="{FF2B5EF4-FFF2-40B4-BE49-F238E27FC236}">
                <a16:creationId xmlns:a16="http://schemas.microsoft.com/office/drawing/2014/main" id="{1E383B9B-7F41-4DE3-B759-DDD2BE1043B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890" y="2785145"/>
            <a:ext cx="3435245" cy="2755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эспандер bradex кистевой с регулируемой нагрузкой.">
            <a:extLst>
              <a:ext uri="{FF2B5EF4-FFF2-40B4-BE49-F238E27FC236}">
                <a16:creationId xmlns:a16="http://schemas.microsoft.com/office/drawing/2014/main" id="{10499A61-E23D-447A-8CA8-134DEE170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358" y="2089557"/>
            <a:ext cx="2826391" cy="3768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67586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3ABB62-D847-46AF-93E0-8381F7FB6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1215" y="365125"/>
            <a:ext cx="2768368" cy="1325563"/>
          </a:xfrm>
        </p:spPr>
        <p:txBody>
          <a:bodyPr/>
          <a:lstStyle/>
          <a:p>
            <a:r>
              <a:rPr lang="ru-RU" dirty="0"/>
              <a:t>Что это ?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DF50B33-E694-4516-AF01-D3B9E46FC1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5437" y="1825625"/>
            <a:ext cx="6441125" cy="4351338"/>
          </a:xfrm>
        </p:spPr>
      </p:pic>
    </p:spTree>
    <p:extLst>
      <p:ext uri="{BB962C8B-B14F-4D97-AF65-F5344CB8AC3E}">
        <p14:creationId xmlns:p14="http://schemas.microsoft.com/office/powerpoint/2010/main" val="2298604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26FD2B-9B06-4B98-91D7-81557AA25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Кто основал праздник 8 марта 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9F1D35B-0AF3-4738-9833-7E1132C1FB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1) Изабелла Эванс</a:t>
            </a:r>
          </a:p>
          <a:p>
            <a:r>
              <a:rPr lang="ru-RU" dirty="0"/>
              <a:t>2) Людовик Х</a:t>
            </a:r>
            <a:r>
              <a:rPr lang="en-US" dirty="0"/>
              <a:t>III</a:t>
            </a:r>
            <a:endParaRPr lang="ru-RU" dirty="0"/>
          </a:p>
          <a:p>
            <a:r>
              <a:rPr lang="ru-RU" dirty="0"/>
              <a:t>3) Клара Цеткин</a:t>
            </a:r>
          </a:p>
          <a:p>
            <a:r>
              <a:rPr lang="ru-RU" dirty="0"/>
              <a:t>4) Кристофер Коллинз</a:t>
            </a:r>
          </a:p>
        </p:txBody>
      </p:sp>
    </p:spTree>
    <p:extLst>
      <p:ext uri="{BB962C8B-B14F-4D97-AF65-F5344CB8AC3E}">
        <p14:creationId xmlns:p14="http://schemas.microsoft.com/office/powerpoint/2010/main" val="123553541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48C649D6-55C8-469B-96A1-E8676CEA7B7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484" y="0"/>
            <a:ext cx="6571122" cy="6571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04195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BFC0A0-8C81-4420-9B02-EF178B8B1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9062" y="0"/>
            <a:ext cx="4706923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dirty="0"/>
              <a:t>Что/Кто такое </a:t>
            </a:r>
            <a:r>
              <a:rPr lang="ru-RU" sz="3600" dirty="0" err="1"/>
              <a:t>Гратен</a:t>
            </a:r>
            <a:r>
              <a:rPr lang="ru-RU" sz="3600" dirty="0"/>
              <a:t> ?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BE781D6-DF60-4A46-A20A-CD232F1492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27" y="1236628"/>
            <a:ext cx="4081452" cy="271189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130E4D6-6D18-49FC-8EF3-E44FE01739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100" y="1242201"/>
            <a:ext cx="4194011" cy="271112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11D57A7-77FD-41F7-9135-F8F5E61238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100" y="3954749"/>
            <a:ext cx="4194011" cy="2797374"/>
          </a:xfrm>
          <a:prstGeom prst="rect">
            <a:avLst/>
          </a:prstGeom>
        </p:spPr>
      </p:pic>
      <p:pic>
        <p:nvPicPr>
          <p:cNvPr id="16390" name="Picture 6">
            <a:extLst>
              <a:ext uri="{FF2B5EF4-FFF2-40B4-BE49-F238E27FC236}">
                <a16:creationId xmlns:a16="http://schemas.microsoft.com/office/drawing/2014/main" id="{9125C517-1856-43BD-B1A8-E00D5F8A2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887" y="3948526"/>
            <a:ext cx="2229331" cy="289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621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12BFCD9F-F6EF-499F-8D15-BBBDB3337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77004"/>
            <a:ext cx="5711155" cy="3780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E198FF-3C86-4288-A204-54689F7318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155" y="3077004"/>
            <a:ext cx="5849054" cy="3780996"/>
          </a:xfrm>
          <a:prstGeom prst="rect">
            <a:avLst/>
          </a:prstGeom>
        </p:spPr>
      </p:pic>
      <p:pic>
        <p:nvPicPr>
          <p:cNvPr id="17412" name="Picture 4">
            <a:extLst>
              <a:ext uri="{FF2B5EF4-FFF2-40B4-BE49-F238E27FC236}">
                <a16:creationId xmlns:a16="http://schemas.microsoft.com/office/drawing/2014/main" id="{61BC9CF1-E68D-49FA-A41A-E97A3CAC5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44161" cy="3108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>
            <a:extLst>
              <a:ext uri="{FF2B5EF4-FFF2-40B4-BE49-F238E27FC236}">
                <a16:creationId xmlns:a16="http://schemas.microsoft.com/office/drawing/2014/main" id="{137D869E-6923-4F24-91EF-2D379E657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113" y="-1330"/>
            <a:ext cx="4353887" cy="307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1C58B3-935B-4A34-BB92-5F33F213FE5D}"/>
              </a:ext>
            </a:extLst>
          </p:cNvPr>
          <p:cNvSpPr txBox="1"/>
          <p:nvPr/>
        </p:nvSpPr>
        <p:spPr>
          <a:xfrm>
            <a:off x="4648557" y="612396"/>
            <a:ext cx="268515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/>
              <a:t>Картофельное</a:t>
            </a:r>
          </a:p>
          <a:p>
            <a:pPr algn="ctr"/>
            <a:r>
              <a:rPr lang="ru-RU" sz="3200" dirty="0"/>
              <a:t> Блюдо</a:t>
            </a:r>
          </a:p>
        </p:txBody>
      </p:sp>
    </p:spTree>
    <p:extLst>
      <p:ext uri="{BB962C8B-B14F-4D97-AF65-F5344CB8AC3E}">
        <p14:creationId xmlns:p14="http://schemas.microsoft.com/office/powerpoint/2010/main" val="376769455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8" name="Picture 8" descr="В России появятся гранты для лучших педагогов в сфере академической музыки.">
            <a:extLst>
              <a:ext uri="{FF2B5EF4-FFF2-40B4-BE49-F238E27FC236}">
                <a16:creationId xmlns:a16="http://schemas.microsoft.com/office/drawing/2014/main" id="{2E32EFBC-BAF8-4F23-BB4D-AABA5A45D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63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08545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F7C0B5-3018-4546-812B-95FE41EFA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5852" y="365125"/>
            <a:ext cx="9717947" cy="1325563"/>
          </a:xfrm>
        </p:spPr>
        <p:txBody>
          <a:bodyPr/>
          <a:lstStyle/>
          <a:p>
            <a:r>
              <a:rPr lang="ru-RU" dirty="0"/>
              <a:t>Название – 1 очко ; Автор – 1 очко</a:t>
            </a:r>
          </a:p>
        </p:txBody>
      </p:sp>
      <p:pic>
        <p:nvPicPr>
          <p:cNvPr id="16386" name="Picture 2" descr="Round 1, Tom Clancy’s Rainbow Six Siege, Mira, Мира, клач момент, раунд 1, ...">
            <a:extLst>
              <a:ext uri="{FF2B5EF4-FFF2-40B4-BE49-F238E27FC236}">
                <a16:creationId xmlns:a16="http://schemas.microsoft.com/office/drawing/2014/main" id="{3540D706-980B-4A1F-9B3D-37BCDC8A8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532" y="1825625"/>
            <a:ext cx="6644857" cy="497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22965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8FACD9-A4B9-4F12-BB8B-05262F90B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ХАБИБ – Ягодка Малинка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4A6E611-8CA8-4766-AE67-01A6A9601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342" y="0"/>
            <a:ext cx="6889458" cy="6889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15202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80394-DFD3-41AA-8CD0-F44FED3E4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/>
              <a:t>Мэвл</a:t>
            </a:r>
            <a:r>
              <a:rPr lang="ru-RU" dirty="0"/>
              <a:t> – Попытка Номер 5</a:t>
            </a:r>
          </a:p>
        </p:txBody>
      </p:sp>
      <p:pic>
        <p:nvPicPr>
          <p:cNvPr id="13316" name="Picture 4">
            <a:extLst>
              <a:ext uri="{FF2B5EF4-FFF2-40B4-BE49-F238E27FC236}">
                <a16:creationId xmlns:a16="http://schemas.microsoft.com/office/drawing/2014/main" id="{1BD0DDF1-E3D1-459F-BF12-E7BC081FF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691" y="1309382"/>
            <a:ext cx="5548618" cy="5548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2444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7DA69F-4C85-4923-B872-8C0A5E40A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/>
              <a:t>Джарахов</a:t>
            </a:r>
            <a:r>
              <a:rPr lang="ru-RU" dirty="0"/>
              <a:t> ,</a:t>
            </a:r>
            <a:r>
              <a:rPr lang="en-US" dirty="0" err="1"/>
              <a:t>Markul</a:t>
            </a:r>
            <a:r>
              <a:rPr lang="en-US" dirty="0"/>
              <a:t> </a:t>
            </a:r>
            <a:r>
              <a:rPr lang="ru-RU" dirty="0"/>
              <a:t>– Я в моменте</a:t>
            </a:r>
          </a:p>
        </p:txBody>
      </p:sp>
      <p:pic>
        <p:nvPicPr>
          <p:cNvPr id="14338" name="Picture 2" descr="Джарахов (Dzharahov) &amp;amp; MARKUL – Я в моменте (I’m In The Moment) .">
            <a:extLst>
              <a:ext uri="{FF2B5EF4-FFF2-40B4-BE49-F238E27FC236}">
                <a16:creationId xmlns:a16="http://schemas.microsoft.com/office/drawing/2014/main" id="{8F0C6B6C-412D-49DF-A020-CCB50D7F2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240" y="1299595"/>
            <a:ext cx="5395519" cy="539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648756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FF49F3-DEB5-4B5A-BF64-1DFAEEE20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GAYAZOV$ BROTHER$ - </a:t>
            </a:r>
            <a:r>
              <a:rPr lang="ru-RU" dirty="0"/>
              <a:t>Малиновая вода</a:t>
            </a:r>
          </a:p>
        </p:txBody>
      </p:sp>
      <p:pic>
        <p:nvPicPr>
          <p:cNvPr id="15362" name="Picture 2" descr="line, клип, видео, музыка, скачать музыку, скачать, скачать бесплатно, Vide...">
            <a:extLst>
              <a:ext uri="{FF2B5EF4-FFF2-40B4-BE49-F238E27FC236}">
                <a16:creationId xmlns:a16="http://schemas.microsoft.com/office/drawing/2014/main" id="{BD635019-DB99-49FF-84FF-ADC11CFF3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319" y="1367404"/>
            <a:ext cx="8411362" cy="4731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829876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CABC6C-A151-44A1-86A6-3A1FE1FD8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Фикс – Кожаные штаны</a:t>
            </a:r>
          </a:p>
        </p:txBody>
      </p:sp>
      <p:pic>
        <p:nvPicPr>
          <p:cNvPr id="26626" name="Picture 2" descr="Фикс: все альбомы, включая «Печенька с желудями», «Content», «Майнкрафт» и ...">
            <a:extLst>
              <a:ext uri="{FF2B5EF4-FFF2-40B4-BE49-F238E27FC236}">
                <a16:creationId xmlns:a16="http://schemas.microsoft.com/office/drawing/2014/main" id="{2D63D574-AA1D-40DF-86AB-5F33B6A7E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912" y="1359716"/>
            <a:ext cx="5352175" cy="535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46259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642B08-33F6-4C4D-AFA1-6E32444FD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Клара Цеткин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1BB1077-74ED-463F-AD7A-271B01749A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43150" cy="4351338"/>
          </a:xfrm>
        </p:spPr>
        <p:txBody>
          <a:bodyPr/>
          <a:lstStyle/>
          <a:p>
            <a:r>
              <a:rPr lang="ru-RU" dirty="0"/>
              <a:t>Клара Цеткин сыграла важную роль в основании Второго интернационала и подготовила для его Учредительного конгресса речь о роли женщин в революционной борьбе. Считается, что она является автором идеи Международного женского дня — 8 марта.</a:t>
            </a:r>
          </a:p>
        </p:txBody>
      </p:sp>
      <p:pic>
        <p:nvPicPr>
          <p:cNvPr id="28674" name="Picture 2">
            <a:extLst>
              <a:ext uri="{FF2B5EF4-FFF2-40B4-BE49-F238E27FC236}">
                <a16:creationId xmlns:a16="http://schemas.microsoft.com/office/drawing/2014/main" id="{435D0B44-BEEA-4421-8B72-130A229F8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119" y="704675"/>
            <a:ext cx="3360882" cy="5314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566596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EC309B-FC0B-4041-97CC-86CF68901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DEAD BLONDE – </a:t>
            </a:r>
            <a:r>
              <a:rPr lang="ru-RU" dirty="0"/>
              <a:t>Мальчик на девятке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8D8A0FA-A038-4194-AA64-14E6CBD32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00" y="1274503"/>
            <a:ext cx="8204200" cy="533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361456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EB503B-F26F-4E3A-ACCD-14D37B70F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</a:t>
            </a:r>
            <a:r>
              <a:rPr lang="en-US" dirty="0" err="1"/>
              <a:t>Limba</a:t>
            </a:r>
            <a:r>
              <a:rPr lang="en-US" dirty="0"/>
              <a:t> – </a:t>
            </a:r>
            <a:r>
              <a:rPr lang="ru-RU" dirty="0"/>
              <a:t>Смузи </a:t>
            </a:r>
          </a:p>
        </p:txBody>
      </p:sp>
      <p:pic>
        <p:nvPicPr>
          <p:cNvPr id="22530" name="Picture 2">
            <a:extLst>
              <a:ext uri="{FF2B5EF4-FFF2-40B4-BE49-F238E27FC236}">
                <a16:creationId xmlns:a16="http://schemas.microsoft.com/office/drawing/2014/main" id="{8835EE1E-FF04-449A-8413-C2A67620D6D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9" r="12636"/>
          <a:stretch/>
        </p:blipFill>
        <p:spPr bwMode="auto">
          <a:xfrm>
            <a:off x="1678943" y="13451"/>
            <a:ext cx="9166858" cy="68445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744072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CF57C8-0BCE-4EDC-AF6C-21CB3F6FE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/>
              <a:t>Смешарики</a:t>
            </a:r>
            <a:r>
              <a:rPr lang="ru-RU" dirty="0"/>
              <a:t> – От Винта</a:t>
            </a:r>
          </a:p>
        </p:txBody>
      </p:sp>
      <p:pic>
        <p:nvPicPr>
          <p:cNvPr id="23554" name="Picture 2">
            <a:extLst>
              <a:ext uri="{FF2B5EF4-FFF2-40B4-BE49-F238E27FC236}">
                <a16:creationId xmlns:a16="http://schemas.microsoft.com/office/drawing/2014/main" id="{B8753E89-51C7-4A20-8E63-1FD8107C2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213" y="1468598"/>
            <a:ext cx="9163574" cy="515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678558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9EF99A-D80F-485F-A0EE-F00709047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/>
              <a:t>Смешарики</a:t>
            </a:r>
            <a:r>
              <a:rPr lang="ru-RU" dirty="0"/>
              <a:t> – Вестибулярный Аппарат</a:t>
            </a:r>
          </a:p>
        </p:txBody>
      </p:sp>
      <p:pic>
        <p:nvPicPr>
          <p:cNvPr id="24580" name="Picture 4" descr="Отзывы. тренировка вестибулярного аппарата. ">
            <a:extLst>
              <a:ext uri="{FF2B5EF4-FFF2-40B4-BE49-F238E27FC236}">
                <a16:creationId xmlns:a16="http://schemas.microsoft.com/office/drawing/2014/main" id="{8DF3E0FB-9574-4FB8-8A0F-8D9FB73B5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842" y="1609685"/>
            <a:ext cx="8196315" cy="4388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994384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AAA268-EF59-4C3A-9C4E-52257517E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Люся </a:t>
            </a:r>
            <a:r>
              <a:rPr lang="ru-RU" dirty="0" err="1"/>
              <a:t>Чеботкина</a:t>
            </a:r>
            <a:r>
              <a:rPr lang="ru-RU" dirty="0"/>
              <a:t> – Солнце Монако</a:t>
            </a:r>
          </a:p>
        </p:txBody>
      </p:sp>
      <p:pic>
        <p:nvPicPr>
          <p:cNvPr id="25602" name="Picture 2">
            <a:extLst>
              <a:ext uri="{FF2B5EF4-FFF2-40B4-BE49-F238E27FC236}">
                <a16:creationId xmlns:a16="http://schemas.microsoft.com/office/drawing/2014/main" id="{B8E6C63C-61C6-469F-B139-1E663A87E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484" y="1498600"/>
            <a:ext cx="9598842" cy="511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038952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A84B91-B2D6-4A23-87A8-34BDDC0F4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2296" y="365125"/>
            <a:ext cx="9751503" cy="1325563"/>
          </a:xfrm>
        </p:spPr>
        <p:txBody>
          <a:bodyPr/>
          <a:lstStyle/>
          <a:p>
            <a:r>
              <a:rPr lang="ru-RU" dirty="0"/>
              <a:t>Название – 2 очка ; Автор – 3 очка </a:t>
            </a:r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23C90FB7-AAE9-4AB6-AA21-51EDB49C1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815" y="1468773"/>
            <a:ext cx="4685602" cy="4685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374131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8D71F7-3766-4CCB-85D7-2A7DE5F0C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Los Del Rio - Macarena</a:t>
            </a:r>
            <a:endParaRPr lang="ru-RU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A29EFFB2-C447-4F02-99F3-CA012AF24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48" y="1248986"/>
            <a:ext cx="5496304" cy="549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985650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C42F5D-54D1-4FCB-A2B6-2B54790CE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204" y="1555232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Бурановские бабушки –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en-US" dirty="0" smtClean="0"/>
              <a:t>Party </a:t>
            </a:r>
            <a:r>
              <a:rPr lang="en-US" dirty="0"/>
              <a:t>for Everybody</a:t>
            </a:r>
            <a:endParaRPr lang="ru-RU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F1B251B2-5326-4A13-915E-115337B50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308" y="201918"/>
            <a:ext cx="6521392" cy="6521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464841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D21C20-0893-4B95-9FD3-7C8162FED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Bisquit</a:t>
            </a:r>
            <a:r>
              <a:rPr lang="en-US" dirty="0"/>
              <a:t> – Zoo </a:t>
            </a:r>
            <a:r>
              <a:rPr lang="en-US" dirty="0" err="1"/>
              <a:t>Zoo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B4DB15A-1C7F-4529-99A2-A88070AD1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1928" y="1333849"/>
            <a:ext cx="7568143" cy="50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37942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45E970-ABA9-4437-8D7F-64F35C7D4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6351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Digital Emotion –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g</a:t>
            </a:r>
            <a:r>
              <a:rPr lang="en-US" dirty="0" smtClean="0"/>
              <a:t>et </a:t>
            </a:r>
            <a:r>
              <a:rPr lang="en-US" dirty="0"/>
              <a:t>Up Action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117F6E6-A1CD-4C78-B991-58312E364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0958" y="141978"/>
            <a:ext cx="6810084" cy="671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2021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6E8141-1D5E-413A-9967-289BDC401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В какой стране основали 8 марта 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4A9132-AB59-45E6-8684-F955D0A785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1) Франция</a:t>
            </a:r>
          </a:p>
          <a:p>
            <a:r>
              <a:rPr lang="ru-RU" dirty="0"/>
              <a:t>2) США</a:t>
            </a:r>
          </a:p>
          <a:p>
            <a:r>
              <a:rPr lang="ru-RU" dirty="0"/>
              <a:t>3) Австрия</a:t>
            </a:r>
          </a:p>
          <a:p>
            <a:r>
              <a:rPr lang="ru-RU" dirty="0"/>
              <a:t>4)Германия</a:t>
            </a:r>
          </a:p>
        </p:txBody>
      </p:sp>
    </p:spTree>
    <p:extLst>
      <p:ext uri="{BB962C8B-B14F-4D97-AF65-F5344CB8AC3E}">
        <p14:creationId xmlns:p14="http://schemas.microsoft.com/office/powerpoint/2010/main" val="371375185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0781D8-067B-4D12-B3C5-A21DD604B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Klaus Wunderlich - Popcorn</a:t>
            </a:r>
            <a:endParaRPr lang="ru-RU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EE1D505C-C6F4-4F38-AAB0-996AAD43E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247" y="1376494"/>
            <a:ext cx="5481506" cy="548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336190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659F9F-8FFE-4A27-B0C6-1A26D9214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Intelligency</a:t>
            </a:r>
            <a:r>
              <a:rPr lang="en-US" dirty="0"/>
              <a:t> – August </a:t>
            </a:r>
            <a:endParaRPr lang="ru-RU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3E3BF865-A332-4D50-B0CB-546131050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580" y="1275825"/>
            <a:ext cx="5380839" cy="538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908227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FD50A7-8E1A-4743-8A48-48647A3DE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PIZZA - </a:t>
            </a:r>
            <a:r>
              <a:rPr lang="ru-RU" dirty="0"/>
              <a:t>Оружие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F4B57D1-69F4-494A-9156-62021B029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709" y="1376492"/>
            <a:ext cx="5313727" cy="531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489056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1D9FCD-ED7A-41C9-9265-5A5A10A52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9684" y="365125"/>
            <a:ext cx="9894116" cy="1325563"/>
          </a:xfrm>
        </p:spPr>
        <p:txBody>
          <a:bodyPr/>
          <a:lstStyle/>
          <a:p>
            <a:r>
              <a:rPr lang="ru-RU" dirty="0"/>
              <a:t>Название – 4 очка ; Автор – 6 очков</a:t>
            </a: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010923DE-7BEC-491E-BCEE-165BB070D78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684" y="1393366"/>
            <a:ext cx="8504172" cy="478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562591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CB34C3-6112-40C1-9298-EE6D561FD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err="1"/>
              <a:t>Dschinghis</a:t>
            </a:r>
            <a:r>
              <a:rPr lang="en-US" sz="4000" dirty="0"/>
              <a:t> Khan - Rocking Son Of </a:t>
            </a:r>
            <a:r>
              <a:rPr lang="en-US" sz="4000" dirty="0" err="1"/>
              <a:t>Dschinghis</a:t>
            </a:r>
            <a:r>
              <a:rPr lang="en-US" sz="4000" dirty="0"/>
              <a:t> Khan</a:t>
            </a:r>
            <a:endParaRPr lang="ru-RU" sz="4000" dirty="0"/>
          </a:p>
        </p:txBody>
      </p:sp>
      <p:pic>
        <p:nvPicPr>
          <p:cNvPr id="12292" name="Picture 4">
            <a:extLst>
              <a:ext uri="{FF2B5EF4-FFF2-40B4-BE49-F238E27FC236}">
                <a16:creationId xmlns:a16="http://schemas.microsoft.com/office/drawing/2014/main" id="{974A7E74-C2E0-4ADE-BF69-E44B2CE10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952" y="1291905"/>
            <a:ext cx="5566095" cy="5566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898024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7E80FB-EDF3-4E0A-866C-88132C08D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Scotch - Disco band</a:t>
            </a:r>
            <a:endParaRPr lang="ru-RU" dirty="0"/>
          </a:p>
        </p:txBody>
      </p:sp>
      <p:pic>
        <p:nvPicPr>
          <p:cNvPr id="11266" name="Picture 2" descr="Купить альбом на виниловой пластинке Scotch - Disco Band [LP (12)] лейбла Z...">
            <a:extLst>
              <a:ext uri="{FF2B5EF4-FFF2-40B4-BE49-F238E27FC236}">
                <a16:creationId xmlns:a16="http://schemas.microsoft.com/office/drawing/2014/main" id="{BE9D21D8-B709-46FE-B394-CDF4893CF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163" y="1225185"/>
            <a:ext cx="5435674" cy="5435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115816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F33943-6D29-4361-B7CB-19F5FEADE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Г. Свиридов - Время, вперёд!</a:t>
            </a:r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50CDE654-6A0E-48FF-A1C8-756E13B5E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414" y="1426828"/>
            <a:ext cx="5431172" cy="5431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191625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E85052-08CC-4327-9396-BEBB884DB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Supermax - Love Machine</a:t>
            </a:r>
            <a:endParaRPr lang="ru-RU" dirty="0"/>
          </a:p>
        </p:txBody>
      </p:sp>
      <p:pic>
        <p:nvPicPr>
          <p:cNvPr id="10244" name="Picture 4" descr="Love Machine - Supermax mp3 buy, full tracklist. ">
            <a:extLst>
              <a:ext uri="{FF2B5EF4-FFF2-40B4-BE49-F238E27FC236}">
                <a16:creationId xmlns:a16="http://schemas.microsoft.com/office/drawing/2014/main" id="{F0C4401D-D59A-4C42-BC4D-CD05ED8C4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226" y="1292604"/>
            <a:ext cx="5141548" cy="5141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035083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62DF10-432D-4AE0-805F-390EAE2E2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7442" y="96677"/>
            <a:ext cx="2818701" cy="1325563"/>
          </a:xfrm>
        </p:spPr>
        <p:txBody>
          <a:bodyPr/>
          <a:lstStyle/>
          <a:p>
            <a:r>
              <a:rPr lang="ru-RU" dirty="0"/>
              <a:t>Картинки</a:t>
            </a:r>
          </a:p>
        </p:txBody>
      </p:sp>
      <p:pic>
        <p:nvPicPr>
          <p:cNvPr id="19460" name="Picture 4" descr="Молния Маквин.">
            <a:extLst>
              <a:ext uri="{FF2B5EF4-FFF2-40B4-BE49-F238E27FC236}">
                <a16:creationId xmlns:a16="http://schemas.microsoft.com/office/drawing/2014/main" id="{5220333B-F9A1-4D94-A33F-6AD5692387E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913" y="1202948"/>
            <a:ext cx="7801760" cy="505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55631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6" r="7618"/>
          <a:stretch/>
        </p:blipFill>
        <p:spPr>
          <a:xfrm>
            <a:off x="383624" y="201503"/>
            <a:ext cx="1821332" cy="1636054"/>
          </a:xfrm>
          <a:prstGeom prst="rect">
            <a:avLst/>
          </a:prstGeom>
        </p:spPr>
      </p:pic>
      <p:pic>
        <p:nvPicPr>
          <p:cNvPr id="2050" name="Picture 2" descr="Топ - Лучшие марки автомобилей | KimuraCars.co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9" r="8634"/>
          <a:stretch/>
        </p:blipFill>
        <p:spPr bwMode="auto">
          <a:xfrm>
            <a:off x="3857847" y="416308"/>
            <a:ext cx="1562100" cy="1484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480" y="429664"/>
            <a:ext cx="1491333" cy="1491333"/>
          </a:xfrm>
          <a:prstGeom prst="rect">
            <a:avLst/>
          </a:prstGeom>
        </p:spPr>
      </p:pic>
      <p:pic>
        <p:nvPicPr>
          <p:cNvPr id="2054" name="Picture 6" descr="Логотип Toyota: значение эмблемы Тойота, история, информация - Автолого.рф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04" t="9126" r="29048" b="29975"/>
          <a:stretch/>
        </p:blipFill>
        <p:spPr bwMode="auto">
          <a:xfrm>
            <a:off x="7569801" y="642805"/>
            <a:ext cx="1397001" cy="120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ИЩУ ЗНАЧОК AUDI — Audi 80, 2.0 л., 1993 года на DRIVE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1" t="16186" r="6646" b="23116"/>
          <a:stretch/>
        </p:blipFill>
        <p:spPr bwMode="auto">
          <a:xfrm>
            <a:off x="9131902" y="682431"/>
            <a:ext cx="22352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шевроле значок фото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9" t="21104" r="18821" b="37870"/>
          <a:stretch/>
        </p:blipFill>
        <p:spPr bwMode="auto">
          <a:xfrm>
            <a:off x="2036515" y="900172"/>
            <a:ext cx="1854200" cy="80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Российская компания собралась присвоить логотип Tesla: Новости — Motor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2" r="18586"/>
          <a:stretch/>
        </p:blipFill>
        <p:spPr bwMode="auto">
          <a:xfrm flipH="1">
            <a:off x="2794088" y="2434903"/>
            <a:ext cx="1257300" cy="136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Кадиллак&amp;quot; поменял логотип: Новости — Moto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336" y="3736052"/>
            <a:ext cx="1851025" cy="1388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Mitsubishi — Википедия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884" y="3003837"/>
            <a:ext cx="1787582" cy="153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Subaru — Википедия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3" r="13921" b="32936"/>
          <a:stretch/>
        </p:blipFill>
        <p:spPr bwMode="auto">
          <a:xfrm>
            <a:off x="8547100" y="1899047"/>
            <a:ext cx="2019300" cy="1055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Isuzu Logo Sticker 2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81" b="17253"/>
          <a:stretch/>
        </p:blipFill>
        <p:spPr bwMode="auto">
          <a:xfrm>
            <a:off x="507795" y="3303188"/>
            <a:ext cx="1879787" cy="172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Ferrari — Википедия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69"/>
          <a:stretch/>
        </p:blipFill>
        <p:spPr bwMode="auto">
          <a:xfrm>
            <a:off x="1941275" y="5007176"/>
            <a:ext cx="1003454" cy="1309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Купить Значек/Эмблема Infiniti б/у с разборки и новые в Украине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0" t="23200" r="13156" b="16717"/>
          <a:stretch/>
        </p:blipFill>
        <p:spPr bwMode="auto">
          <a:xfrm>
            <a:off x="4889499" y="5594745"/>
            <a:ext cx="1371600" cy="78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MAZDA 6 (GG) Значок GS1M51730 4250511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9" t="22476" r="17474" b="16917"/>
          <a:stretch/>
        </p:blipFill>
        <p:spPr bwMode="auto">
          <a:xfrm>
            <a:off x="7206388" y="5353835"/>
            <a:ext cx="1574801" cy="118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 descr="Эмблема Honda | Honda logo, Honda, Car logos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1" r="18844"/>
          <a:stretch/>
        </p:blipFill>
        <p:spPr bwMode="auto">
          <a:xfrm>
            <a:off x="8966802" y="3620559"/>
            <a:ext cx="1282700" cy="1143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4" name="Picture 36" descr="Купить Hyundai solaris логотип/эмблема/наклейки/знак/фронт/багажник,  Эмблема/логотип/для solaris hyundai в интернет-магазине с бесплатной  доставкой из Китая, низкие цены | Nazya.com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6" t="26588" r="13898" b="23365"/>
          <a:stretch/>
        </p:blipFill>
        <p:spPr bwMode="auto">
          <a:xfrm>
            <a:off x="9693182" y="5694671"/>
            <a:ext cx="1371600" cy="78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72558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2947DF-5AB6-4D91-8BC6-3036623C7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Германия</a:t>
            </a:r>
          </a:p>
        </p:txBody>
      </p:sp>
      <p:pic>
        <p:nvPicPr>
          <p:cNvPr id="29698" name="Picture 2">
            <a:extLst>
              <a:ext uri="{FF2B5EF4-FFF2-40B4-BE49-F238E27FC236}">
                <a16:creationId xmlns:a16="http://schemas.microsoft.com/office/drawing/2014/main" id="{12453B83-07D7-4BDF-9E99-8B19AC9DDEE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070" y="1825625"/>
            <a:ext cx="5937859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811009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Топ - Лучшие марки автомобилей | KimuraCars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00" y="79772"/>
            <a:ext cx="18796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Топ - Лучшие марки автомобилей | KimuraCars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00" y="0"/>
            <a:ext cx="2092325" cy="156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Логотип BMW: значение эмблемы БМВ, история, информация - Автолого.рф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925" y="120649"/>
            <a:ext cx="1476375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Логотип Toyota: значение эмблемы Тойота, история, информация - Автолого.рф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236" y="-131739"/>
            <a:ext cx="3622675" cy="19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Значок логотипа Audi редакционное фото. иллюстрации насчитывающей рынки -  14217522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6554" y="0"/>
            <a:ext cx="2046514" cy="2046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шевроле значок фото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107" y="147635"/>
            <a:ext cx="2238893" cy="144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Логотип Tesla: значение эмблемы Тесла, история, информация - Автолого.рф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7" y="1681135"/>
            <a:ext cx="2774597" cy="156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кадиллак значок фото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76" y="1597025"/>
            <a:ext cx="1831610" cy="193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Логотип MITSUBISHI: история и современность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690" y="1849411"/>
            <a:ext cx="1721214" cy="179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8" descr="Subaru — Википедия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017" y="2046514"/>
            <a:ext cx="2700794" cy="157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Эмблема Isuzu | Motor logo, Car logos, Isuzu motors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0243" y="2046515"/>
            <a:ext cx="2874640" cy="159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2" descr="Ferrari — Википедия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07" y="3412911"/>
            <a:ext cx="1403733" cy="224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Infiniti — Википедия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779" y="3782988"/>
            <a:ext cx="2239446" cy="107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Крылья, солнце и круг света&amp;quot; или &amp;quot;Что означает эмблема Мазда&amp;quot; — Mazda 3,  1.6 л., 2012 года на DRIVE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350" y="3769764"/>
            <a:ext cx="2009124" cy="2176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Логотип Хонда с квадратом | Логотип, Значки, Надписи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33" b="24267"/>
          <a:stretch/>
        </p:blipFill>
        <p:spPr bwMode="auto">
          <a:xfrm>
            <a:off x="6809599" y="3766322"/>
            <a:ext cx="2831705" cy="214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Логотип Hyundai. История появления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1304" y="4169162"/>
            <a:ext cx="2170874" cy="133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836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Официальный магазин Brau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34" r="41500"/>
          <a:stretch/>
        </p:blipFill>
        <p:spPr bwMode="auto">
          <a:xfrm>
            <a:off x="1058521" y="4762287"/>
            <a:ext cx="537114" cy="176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269" y="6083094"/>
            <a:ext cx="1895734" cy="627050"/>
          </a:xfrm>
          <a:prstGeom prst="rect">
            <a:avLst/>
          </a:prstGeom>
        </p:spPr>
      </p:pic>
      <p:pic>
        <p:nvPicPr>
          <p:cNvPr id="5124" name="Picture 4" descr="File:Xiaomi logo (2021-).svg - Wikimedia Common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880" y="148748"/>
            <a:ext cx="1216025" cy="121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Лейбл Philips | Релизы | Discogs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91"/>
          <a:stretch/>
        </p:blipFill>
        <p:spPr bwMode="auto">
          <a:xfrm>
            <a:off x="8079648" y="1637893"/>
            <a:ext cx="1952625" cy="13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Файл:BORK logo orig.png — Википедия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4" r="50302"/>
          <a:stretch/>
        </p:blipFill>
        <p:spPr bwMode="auto">
          <a:xfrm>
            <a:off x="4657821" y="71403"/>
            <a:ext cx="1064315" cy="102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Файл:Logo of the LG Corporation (1995-2008).svg — Википедия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20"/>
          <a:stretch/>
        </p:blipFill>
        <p:spPr bwMode="auto">
          <a:xfrm>
            <a:off x="10259250" y="3326284"/>
            <a:ext cx="851159" cy="830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ogitech сменила название и логотип — Look At M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1" t="14754" r="58753" b="41640"/>
          <a:stretch/>
        </p:blipFill>
        <p:spPr bwMode="auto">
          <a:xfrm>
            <a:off x="917379" y="2765270"/>
            <a:ext cx="19177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Рождение и слава Pixar - новости Kapital.kz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9" t="34770" r="64250" b="43264"/>
          <a:stretch/>
        </p:blipFill>
        <p:spPr bwMode="auto">
          <a:xfrm>
            <a:off x="3269786" y="1494637"/>
            <a:ext cx="888103" cy="99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История логотипа Microsoft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86" r="68745" b="37075"/>
          <a:stretch/>
        </p:blipFill>
        <p:spPr bwMode="auto">
          <a:xfrm>
            <a:off x="4367210" y="1500175"/>
            <a:ext cx="1146066" cy="886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Файл:Apple logo grey.svg — Википедия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176" y="1353643"/>
            <a:ext cx="1063625" cy="126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Диор логотип (53 фото) » Рисунки для срисовки и не только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3" t="6271" r="13143" b="44626"/>
          <a:stretch/>
        </p:blipFill>
        <p:spPr bwMode="auto">
          <a:xfrm>
            <a:off x="7144286" y="2769019"/>
            <a:ext cx="1495232" cy="97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Логотип Yves Rocher (Ив Роше) / Косметика / Alllogos.ru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" r="68329" b="45240"/>
          <a:stretch/>
        </p:blipFill>
        <p:spPr bwMode="auto">
          <a:xfrm>
            <a:off x="10021729" y="1195696"/>
            <a:ext cx="1326199" cy="1249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DCShoecoUSA - Галерея Вояж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97"/>
          <a:stretch/>
        </p:blipFill>
        <p:spPr bwMode="auto">
          <a:xfrm>
            <a:off x="1075894" y="1261562"/>
            <a:ext cx="1224537" cy="94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Яндекс» сменил логотип и обновил дизайн поисковой строки | Дизайн | Новости  | AdIndex.ru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7" t="32817" r="73135" b="36706"/>
          <a:stretch/>
        </p:blipFill>
        <p:spPr bwMode="auto">
          <a:xfrm>
            <a:off x="3552371" y="2667608"/>
            <a:ext cx="1434543" cy="1328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Файл:Discord logo svg.svg — Википедия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98"/>
          <a:stretch/>
        </p:blipFill>
        <p:spPr bwMode="auto">
          <a:xfrm>
            <a:off x="5425792" y="2746047"/>
            <a:ext cx="1563787" cy="1183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003" y="4188153"/>
            <a:ext cx="1257475" cy="1333686"/>
          </a:xfrm>
          <a:prstGeom prst="rect">
            <a:avLst/>
          </a:prstGeom>
        </p:spPr>
      </p:pic>
      <p:pic>
        <p:nvPicPr>
          <p:cNvPr id="20" name="Picture 18" descr="Dell представила новый лого после слияния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87" t="33430" r="41111" b="36303"/>
          <a:stretch/>
        </p:blipFill>
        <p:spPr bwMode="auto">
          <a:xfrm>
            <a:off x="8457807" y="3781830"/>
            <a:ext cx="1008056" cy="122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Behringer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49"/>
          <a:stretch/>
        </p:blipFill>
        <p:spPr bwMode="auto">
          <a:xfrm>
            <a:off x="8873510" y="268596"/>
            <a:ext cx="1643278" cy="92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P сообщила о росте продаж контрафактных расходных материалов - DigiMedia.ru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864543" y="123228"/>
            <a:ext cx="1132914" cy="113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4" descr="Avito представил обновленную айдентику и логотип | Дизайн | Новости |  AdIndex.ru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06" r="67449" b="29205"/>
          <a:stretch/>
        </p:blipFill>
        <p:spPr bwMode="auto">
          <a:xfrm>
            <a:off x="2663141" y="5820079"/>
            <a:ext cx="1050697" cy="900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8" descr="Логотип Moulinex (Мулинекс) / Электроника / TopLogos.ru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587783" y="4603463"/>
            <a:ext cx="3288833" cy="60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262" y="5635498"/>
            <a:ext cx="2887693" cy="115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08366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ogitech сменила название и логотип — Look At M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" t="8876" r="50943" b="8944"/>
          <a:stretch/>
        </p:blipFill>
        <p:spPr bwMode="auto">
          <a:xfrm>
            <a:off x="771804" y="1252618"/>
            <a:ext cx="1813641" cy="163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Официальный магазин Brau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0"/>
            <a:ext cx="1905000" cy="129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File:Samsung Logo.svg - Wikimedia Common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975" y="105828"/>
            <a:ext cx="4060825" cy="134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File:Xiaomi logo (2021-).svg - Wikimedia Common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800" y="105828"/>
            <a:ext cx="1216025" cy="121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Лейбл Philips | Релизы | Discog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825" y="0"/>
            <a:ext cx="1952625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Файл:BORK logo orig.png — Википедия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5063" y="224355"/>
            <a:ext cx="2019124" cy="489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Файл:Logo of the LG Corporation (1995-2008).svg — Википедия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278" y="779988"/>
            <a:ext cx="1752081" cy="830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Рождение и слава Pixar - новости Kapital.kz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01" b="38799"/>
          <a:stretch/>
        </p:blipFill>
        <p:spPr bwMode="auto">
          <a:xfrm>
            <a:off x="3098258" y="1536514"/>
            <a:ext cx="3148013" cy="601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История логотипа Microsoft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86" b="37075"/>
          <a:stretch/>
        </p:blipFill>
        <p:spPr bwMode="auto">
          <a:xfrm>
            <a:off x="2607042" y="2473469"/>
            <a:ext cx="2968258" cy="717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Файл:Apple logo grey.svg — Википедия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003" y="1350300"/>
            <a:ext cx="878463" cy="10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Логотип Yves Rocher (Ив Роше) / Косметика / Alllogos.ru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831" y="2228665"/>
            <a:ext cx="2626871" cy="1274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Диор логотип (53 фото) » Рисунки для срисовки и не только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3" t="6271" r="13143" b="5782"/>
          <a:stretch/>
        </p:blipFill>
        <p:spPr bwMode="auto">
          <a:xfrm>
            <a:off x="9426575" y="1742301"/>
            <a:ext cx="985697" cy="114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DCShoecoUSA - Галерея Вояж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47" y="2901658"/>
            <a:ext cx="1224537" cy="116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Яндекс» сменил логотип и обновил дизайн поисковой строки | Дизайн | Новости  | AdIndex.ru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41" t="32817" r="9016" b="36706"/>
          <a:stretch/>
        </p:blipFill>
        <p:spPr bwMode="auto">
          <a:xfrm>
            <a:off x="1635926" y="3081467"/>
            <a:ext cx="2645229" cy="9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Файл:Discord logo svg.svg — Википедия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902" y="3436810"/>
            <a:ext cx="3133827" cy="59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Логотип Genius / Компьютеры / TopLogos.ru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59" y="4073496"/>
            <a:ext cx="2825523" cy="1332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Dell представила новый лого после слияния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812" y="4062050"/>
            <a:ext cx="1657387" cy="165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Behringer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113" y="4062050"/>
            <a:ext cx="1643278" cy="132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HP сообщила о росте продаж контрафактных расходных материалов - DigiMedia.ru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030" y="4315238"/>
            <a:ext cx="1171063" cy="117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Avito представил обновленную айдентику и логотип | Дизайн | Новости |  AdIndex.ru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06" b="33402"/>
          <a:stretch/>
        </p:blipFill>
        <p:spPr bwMode="auto">
          <a:xfrm>
            <a:off x="8511077" y="3779661"/>
            <a:ext cx="2816692" cy="706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Логотип Moulinex (Мулинекс) / Электроника / TopLogos.ru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006" y="4596168"/>
            <a:ext cx="3288833" cy="60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 descr="Файл:Ikea logo.svg — Википедия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137" y="5423494"/>
            <a:ext cx="2240412" cy="896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749773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ПРОДАНО :: Форум умных людей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6" t="36736" r="84029" b="57847"/>
          <a:stretch/>
        </p:blipFill>
        <p:spPr bwMode="auto">
          <a:xfrm>
            <a:off x="5013324" y="4387638"/>
            <a:ext cx="1654176" cy="1068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Вега (производственное объединение) — Википед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537" y="939892"/>
            <a:ext cx="1382939" cy="139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Усилитель  Кумир-001 темносеребристый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72" t="57683" r="55931" b="30372"/>
          <a:stretch/>
        </p:blipFill>
        <p:spPr bwMode="auto">
          <a:xfrm>
            <a:off x="3009900" y="2401927"/>
            <a:ext cx="1104900" cy="98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forum.maxiol.com/uploads/radiozavod/1/voroneg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731" y="2065297"/>
            <a:ext cx="1035944" cy="82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s://forum.maxiol.com/uploads/radiozavod/1/dipol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3298" y="3273213"/>
            <a:ext cx="962458" cy="111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s://forum.maxiol.com/uploads/radiozavod/1/novosib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475" y="3624277"/>
            <a:ext cx="1457325" cy="152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s://forum.maxiol.com/uploads/radiozavod/1/oksid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647" y="2008385"/>
            <a:ext cx="1660525" cy="1202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Файл:Sanyo logo.svg — Википедия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21" r="37872"/>
          <a:stretch/>
        </p:blipFill>
        <p:spPr bwMode="auto">
          <a:xfrm>
            <a:off x="4543424" y="808922"/>
            <a:ext cx="939800" cy="1358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646" y="467953"/>
            <a:ext cx="2450169" cy="140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81862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ПРОДАНО :: Форум умных людей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6" t="36736" r="75476" b="57847"/>
          <a:stretch/>
        </p:blipFill>
        <p:spPr bwMode="auto">
          <a:xfrm>
            <a:off x="6232524" y="2638425"/>
            <a:ext cx="3028951" cy="492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Вега (производственное объединение) - Wikiwa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456" y="4000500"/>
            <a:ext cx="5219700" cy="154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Усилитель  Кумир-001 темносеребристый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6" t="57683" r="53939" b="26596"/>
          <a:stretch/>
        </p:blipFill>
        <p:spPr bwMode="auto">
          <a:xfrm>
            <a:off x="9512300" y="247652"/>
            <a:ext cx="1751188" cy="129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https://forum.maxiol.com/uploads/radiozavod/1/voroneg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4" y="895351"/>
            <a:ext cx="1035944" cy="82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https://forum.maxiol.com/uploads/radiozavod/1/dipol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449" y="895351"/>
            <a:ext cx="962458" cy="111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forum.maxiol.com/uploads/radiozavod/1/novosib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822" y="895350"/>
            <a:ext cx="945268" cy="99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39307" y="1885631"/>
            <a:ext cx="16450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/>
              <a:t>Новосиб</a:t>
            </a:r>
            <a:r>
              <a:rPr lang="ru-RU" dirty="0"/>
              <a:t> завод</a:t>
            </a:r>
          </a:p>
          <a:p>
            <a:r>
              <a:rPr lang="ru-RU" dirty="0"/>
              <a:t> </a:t>
            </a:r>
            <a:r>
              <a:rPr lang="ru-RU" dirty="0" err="1"/>
              <a:t>кондеров</a:t>
            </a:r>
            <a:endParaRPr lang="ru-RU" dirty="0"/>
          </a:p>
        </p:txBody>
      </p:sp>
      <p:pic>
        <p:nvPicPr>
          <p:cNvPr id="4102" name="Picture 6" descr="https://forum.maxiol.com/uploads/radiozavod/1/oksid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605" y="1472068"/>
            <a:ext cx="696104" cy="50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Файл:Sanyo logo.svg — Википедия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065" y="3130630"/>
            <a:ext cx="2863486" cy="97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ARO Vector Logo - Download Free SVG Icon | Worldvector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789" y="361392"/>
            <a:ext cx="2652891" cy="152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07771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4EC371-9F7B-4C4A-B942-0C4739C58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Модный приговор</a:t>
            </a:r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CE41ABBA-ED75-4F63-9EB7-D0F758E6278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075" y="1386198"/>
            <a:ext cx="8484743" cy="476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697295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На сцену поднимается ребенок и в течение 1 минуты дефилирует по сцене. После этого ребенок уходит за кулисы, там ему меняют некоторые детали внешнего вида, после чего девочки должны записать на листочке какие изменения произошли.</a:t>
            </a:r>
          </a:p>
        </p:txBody>
      </p:sp>
    </p:spTree>
    <p:extLst>
      <p:ext uri="{BB962C8B-B14F-4D97-AF65-F5344CB8AC3E}">
        <p14:creationId xmlns:p14="http://schemas.microsoft.com/office/powerpoint/2010/main" val="377722929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E903A8-890E-48A0-8A5A-7B4B1B9F6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Коробка</a:t>
            </a:r>
          </a:p>
        </p:txBody>
      </p:sp>
      <p:pic>
        <p:nvPicPr>
          <p:cNvPr id="21506" name="Picture 2" descr="Легко складывается. ">
            <a:extLst>
              <a:ext uri="{FF2B5EF4-FFF2-40B4-BE49-F238E27FC236}">
                <a16:creationId xmlns:a16="http://schemas.microsoft.com/office/drawing/2014/main" id="{605FC98D-5105-4E04-928E-78EC01169C8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311" y="1690688"/>
            <a:ext cx="5571184" cy="475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09528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в коробке находится предмет. необходимо узнать предмет по встряхиванию коробки, каждой команде по очереди, потом они пишут на листочке вариант и сдают</a:t>
            </a:r>
          </a:p>
        </p:txBody>
      </p:sp>
    </p:spTree>
    <p:extLst>
      <p:ext uri="{BB962C8B-B14F-4D97-AF65-F5344CB8AC3E}">
        <p14:creationId xmlns:p14="http://schemas.microsoft.com/office/powerpoint/2010/main" val="139422882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537243-19F2-4305-9E5C-C61712E99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Клей + Горшок=?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9D34002-8BB9-4FDE-ADB3-04C9817E3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1484" y="2226097"/>
            <a:ext cx="2105025" cy="26574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74E9A56-B897-40BA-A63D-F0EC060233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8322" y="1212496"/>
            <a:ext cx="3239767" cy="4835678"/>
          </a:xfrm>
          <a:prstGeom prst="rect">
            <a:avLst/>
          </a:prstGeom>
        </p:spPr>
      </p:pic>
      <p:pic>
        <p:nvPicPr>
          <p:cNvPr id="22530" name="Picture 2">
            <a:extLst>
              <a:ext uri="{FF2B5EF4-FFF2-40B4-BE49-F238E27FC236}">
                <a16:creationId xmlns:a16="http://schemas.microsoft.com/office/drawing/2014/main" id="{AA8ADBE1-2F52-4976-91FF-0932BD5E6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33" y="2088859"/>
            <a:ext cx="3103638" cy="310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>
            <a:extLst>
              <a:ext uri="{FF2B5EF4-FFF2-40B4-BE49-F238E27FC236}">
                <a16:creationId xmlns:a16="http://schemas.microsoft.com/office/drawing/2014/main" id="{25C85F7A-5341-483C-9CD0-A735EF8C7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993" y="2986481"/>
            <a:ext cx="1472268" cy="147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>
            <a:extLst>
              <a:ext uri="{FF2B5EF4-FFF2-40B4-BE49-F238E27FC236}">
                <a16:creationId xmlns:a16="http://schemas.microsoft.com/office/drawing/2014/main" id="{D3885094-A212-488C-831A-3FB218E0E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725" y="2986481"/>
            <a:ext cx="1530991" cy="153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69481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DA70FC-66CC-4327-9396-80FB27F42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Где официально не отмечают праздник 8 марта 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BE199F-B04B-472D-9B87-8695C737B9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1)Арабские Эмираты</a:t>
            </a:r>
          </a:p>
          <a:p>
            <a:r>
              <a:rPr lang="ru-RU" dirty="0"/>
              <a:t>2)Казахстан</a:t>
            </a:r>
          </a:p>
          <a:p>
            <a:r>
              <a:rPr lang="ru-RU" dirty="0"/>
              <a:t>3)Германия</a:t>
            </a:r>
          </a:p>
          <a:p>
            <a:r>
              <a:rPr lang="ru-RU" dirty="0"/>
              <a:t>4)Китай</a:t>
            </a:r>
          </a:p>
        </p:txBody>
      </p:sp>
    </p:spTree>
    <p:extLst>
      <p:ext uri="{BB962C8B-B14F-4D97-AF65-F5344CB8AC3E}">
        <p14:creationId xmlns:p14="http://schemas.microsoft.com/office/powerpoint/2010/main" val="125805057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D0BF4A-1E38-4A1D-AF02-24B38CA00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>
            <a:extLst>
              <a:ext uri="{FF2B5EF4-FFF2-40B4-BE49-F238E27FC236}">
                <a16:creationId xmlns:a16="http://schemas.microsoft.com/office/drawing/2014/main" id="{9D1F2C22-B2C0-42A8-8E09-E6FB05E9E4F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148558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1110</TotalTime>
  <Words>829</Words>
  <Application>Microsoft Office PowerPoint</Application>
  <PresentationFormat>Широкоэкранный</PresentationFormat>
  <Paragraphs>158</Paragraphs>
  <Slides>90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90</vt:i4>
      </vt:variant>
    </vt:vector>
  </HeadingPairs>
  <TitlesOfParts>
    <vt:vector size="94" baseType="lpstr">
      <vt:lpstr>Arial</vt:lpstr>
      <vt:lpstr>Calibri</vt:lpstr>
      <vt:lpstr>Calibri Light</vt:lpstr>
      <vt:lpstr>Тема Office</vt:lpstr>
      <vt:lpstr>Тут плакат</vt:lpstr>
      <vt:lpstr>Презентация PowerPoint</vt:lpstr>
      <vt:lpstr>8 марта это…?</vt:lpstr>
      <vt:lpstr>День женского равноправия</vt:lpstr>
      <vt:lpstr>Кто основал праздник 8 марта ?</vt:lpstr>
      <vt:lpstr>Клара Цеткин</vt:lpstr>
      <vt:lpstr>В какой стране основали 8 марта ?</vt:lpstr>
      <vt:lpstr>Германия</vt:lpstr>
      <vt:lpstr>Где официально не отмечают праздник 8 марта ?</vt:lpstr>
      <vt:lpstr>Германия</vt:lpstr>
      <vt:lpstr>В Замбии 8 марта отмечают как…?</vt:lpstr>
      <vt:lpstr>День молодёжи</vt:lpstr>
      <vt:lpstr>Какая это марка машины ?</vt:lpstr>
      <vt:lpstr>УАЗ</vt:lpstr>
      <vt:lpstr>Чей это флаг ?</vt:lpstr>
      <vt:lpstr>Ирландии</vt:lpstr>
      <vt:lpstr>Какая формула у гидрофосфата натрия?</vt:lpstr>
      <vt:lpstr>Na2HPO4</vt:lpstr>
      <vt:lpstr>Какая формула у гидронитрата лития?</vt:lpstr>
      <vt:lpstr>Такого нет </vt:lpstr>
      <vt:lpstr>Сколько весит самый тяжёлый в мире танк?</vt:lpstr>
      <vt:lpstr>200 тонн</vt:lpstr>
      <vt:lpstr>Сколько памяти в мозгу человека ?</vt:lpstr>
      <vt:lpstr>1.000.000 ГБ</vt:lpstr>
      <vt:lpstr>Как называется этот инструмент?</vt:lpstr>
      <vt:lpstr>Тисы</vt:lpstr>
      <vt:lpstr>Как называется этот элемент ДВС (5) ?</vt:lpstr>
      <vt:lpstr>Маховик</vt:lpstr>
      <vt:lpstr>Как называется этот элемент (TM)?</vt:lpstr>
      <vt:lpstr>Тулий</vt:lpstr>
      <vt:lpstr>Найдите лишнее в каждой букве</vt:lpstr>
      <vt:lpstr>Правильные ответы</vt:lpstr>
      <vt:lpstr>Какая самая популярная игра в классе по мнению пацанов ?</vt:lpstr>
      <vt:lpstr>Wormix</vt:lpstr>
      <vt:lpstr>Какая самая популярная игра в Steam за 2021 год ?</vt:lpstr>
      <vt:lpstr>Apex Legends</vt:lpstr>
      <vt:lpstr>Как расшифровывается ОКР ?</vt:lpstr>
      <vt:lpstr>Презентация PowerPoint</vt:lpstr>
      <vt:lpstr>Сколько золотых медалей завоевал  лыжник Александр Большунов на последней олимпиаде ?</vt:lpstr>
      <vt:lpstr>3 золотых медалей</vt:lpstr>
      <vt:lpstr>Что изображено на картинке ?</vt:lpstr>
      <vt:lpstr>Подушка для шеи</vt:lpstr>
      <vt:lpstr>Что это за набор ?</vt:lpstr>
      <vt:lpstr>Набор инструментов для косметических масок</vt:lpstr>
      <vt:lpstr>Что это за набор ?</vt:lpstr>
      <vt:lpstr>Набор для создания причёсок</vt:lpstr>
      <vt:lpstr>Что изображено на рисунке ?</vt:lpstr>
      <vt:lpstr>Кистевой Эспандер </vt:lpstr>
      <vt:lpstr>Что это ?</vt:lpstr>
      <vt:lpstr>Презентация PowerPoint</vt:lpstr>
      <vt:lpstr>Что/Кто такое Гратен ?</vt:lpstr>
      <vt:lpstr>Презентация PowerPoint</vt:lpstr>
      <vt:lpstr>Презентация PowerPoint</vt:lpstr>
      <vt:lpstr>Название – 1 очко ; Автор – 1 очко</vt:lpstr>
      <vt:lpstr>ХАБИБ – Ягодка Малинка</vt:lpstr>
      <vt:lpstr>Мэвл – Попытка Номер 5</vt:lpstr>
      <vt:lpstr>Джарахов ,Markul – Я в моменте</vt:lpstr>
      <vt:lpstr>GAYAZOV$ BROTHER$ - Малиновая вода</vt:lpstr>
      <vt:lpstr>Фикс – Кожаные штаны</vt:lpstr>
      <vt:lpstr>DEAD BLONDE – Мальчик на девятке</vt:lpstr>
      <vt:lpstr>The Limba – Смузи </vt:lpstr>
      <vt:lpstr>Смешарики – От Винта</vt:lpstr>
      <vt:lpstr>Смешарики – Вестибулярный Аппарат</vt:lpstr>
      <vt:lpstr>Люся Чеботкина – Солнце Монако</vt:lpstr>
      <vt:lpstr>Название – 2 очка ; Автор – 3 очка </vt:lpstr>
      <vt:lpstr>Los Del Rio - Macarena</vt:lpstr>
      <vt:lpstr>Бурановские бабушки –  Party for Everybody</vt:lpstr>
      <vt:lpstr>Bisquit – Zoo Zoo</vt:lpstr>
      <vt:lpstr>Digital Emotion –  get Up Action</vt:lpstr>
      <vt:lpstr>Klaus Wunderlich - Popcorn</vt:lpstr>
      <vt:lpstr>Intelligency – August </vt:lpstr>
      <vt:lpstr>PIZZA - Оружие</vt:lpstr>
      <vt:lpstr>Название – 4 очка ; Автор – 6 очков</vt:lpstr>
      <vt:lpstr>Dschinghis Khan - Rocking Son Of Dschinghis Khan</vt:lpstr>
      <vt:lpstr>Scotch - Disco band</vt:lpstr>
      <vt:lpstr>Г. Свиридов - Время, вперёд!</vt:lpstr>
      <vt:lpstr>Supermax - Love Machine</vt:lpstr>
      <vt:lpstr>Картинки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Модный приговор</vt:lpstr>
      <vt:lpstr>Презентация PowerPoint</vt:lpstr>
      <vt:lpstr>Коробка</vt:lpstr>
      <vt:lpstr>Презентация PowerPoint</vt:lpstr>
      <vt:lpstr>Клей + Горшок=?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Sema</dc:creator>
  <cp:lastModifiedBy>Sema</cp:lastModifiedBy>
  <cp:revision>24</cp:revision>
  <dcterms:created xsi:type="dcterms:W3CDTF">2022-02-24T08:56:27Z</dcterms:created>
  <dcterms:modified xsi:type="dcterms:W3CDTF">2022-03-03T14:55:57Z</dcterms:modified>
</cp:coreProperties>
</file>