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29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00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35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63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1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67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05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3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4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48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47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FA527-9D14-4663-9528-2120B24A7176}" type="datetimeFigureOut">
              <a:rPr lang="ru-RU" smtClean="0"/>
              <a:t>24.02.2024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98A48-A4AE-4621-B68B-748EC111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11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3720" y="129649"/>
            <a:ext cx="6162502" cy="824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Янтарная кислота</a:t>
            </a:r>
            <a:endParaRPr lang="ru-RU" dirty="0"/>
          </a:p>
        </p:txBody>
      </p:sp>
      <p:pic>
        <p:nvPicPr>
          <p:cNvPr id="1026" name="Picture 2" descr="Янтарная кислота, химические свойства, получение, HOOC-CH2-CH2-COOH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162" b="48974"/>
          <a:stretch/>
        </p:blipFill>
        <p:spPr bwMode="auto">
          <a:xfrm>
            <a:off x="2452687" y="1070978"/>
            <a:ext cx="5522115" cy="155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8749" y="2887682"/>
            <a:ext cx="558631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Янтарная кислота представляет собой белые кристаллы, обладающие слабокислым и слегка солоновато-горьким привкусом.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янтарная кислота была получена в XVII веке перегонкой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янтаря. Сейчас янтарную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кислоту получают при производстве адипиновой кислоты, где она является побочным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продуктом, либо 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смеси кислот, образующихся при окислении углеводородов от бутана до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декана. Также её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извлекают из отходов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янтаря. Янтарная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может быть получена окислением фурфурола пероксидом водорода или в два этапа — гидрирование малеинового ангидрида с последующей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гидратацией.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25066" y="2887681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Янтарную кислоту используют для получения алкидных смол, фотоматериалов, красителей и лекарственных веществ.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пищевой промышленности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индексом E363, используется в качестве регулятора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небольших количествах во многих растениях, в буром угле, природных смолах и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янтаре.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разных растений и цыплят, ускоряет рост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эфиры янтарной кислоты используют в пищевой и парфюмерной промышленности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Регулятор роста «Янтарная кислота» — Ортон — Купить за 430 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40"/>
            <a:ext cx="2091267" cy="2758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мень янтарь — магические и лечебные свойства минерала, каких видов и  цветов бывает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33" b="24574"/>
          <a:stretch/>
        </p:blipFill>
        <p:spPr bwMode="auto">
          <a:xfrm>
            <a:off x="8336222" y="129649"/>
            <a:ext cx="3821911" cy="237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23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стория мыловарения в России | ВКонтакт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0" y="4179140"/>
            <a:ext cx="4047065" cy="258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оммерческий департамент Морского министерства, квитанция, 1 фунт мыла,  1867 год. - Боны частные выпуски - История России в документах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938"/>
          <a:stretch/>
        </p:blipFill>
        <p:spPr bwMode="auto">
          <a:xfrm>
            <a:off x="266025" y="770431"/>
            <a:ext cx="2642991" cy="3282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2710" y="0"/>
            <a:ext cx="2369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мыла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5667" y="287866"/>
            <a:ext cx="9067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промышленный уровень мыловарение в России вышло при Петре І. Первые мыловаренные фабрики появились в России в XVIII веке (две московские фабрики: в Пресненской и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Новинской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части).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косметических и гигиенических целях мыло было доступно только дворянам.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1853 году число фабрик, которые стали производить мыло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Московской губернии увеличилось 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восьми, 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 центром по производству мыла стал город Шуя, на гербе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сих пор изображен брусок мыла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1868 год ознаменовался созданием «Невского стеаринового товарищества», которое получило известность по всему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миру. Самым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продуктом стало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мыло «Нестор», которое получило всемирное признание и было отмечено золотой медалью на Парижской выставке. В Первую мировую войну «Невское стеариновое товарищество» стало поставщиком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мыла и свечей,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вот после революции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декрете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национализации предприятие было «законсервировано».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Возобновилось производство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20-е –30-е годы, 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в 1937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вновь получило медаль на Всемирной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выставке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этот раз за мыло «Нева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0270" y="4456870"/>
            <a:ext cx="65447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самых старых российских предприятий, которое пережило и революцию, и перестройку, является Нижегородский масложировой комбинат, на котором производят мыло с 1905 года. Еще одним таким предприятием является воронежский мыловаренный завод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Финист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который был основан в 1891 году и действует до сих пор, выпуская около 150 наименований туалетного и хозяйственного мыла.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485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277</Words>
  <Application>Microsoft Office PowerPoint</Application>
  <PresentationFormat>Широкоэкранный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Янтарная кислота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Янтарная кислота</dc:title>
  <dc:creator>Sema</dc:creator>
  <cp:lastModifiedBy>Sema</cp:lastModifiedBy>
  <cp:revision>4</cp:revision>
  <dcterms:created xsi:type="dcterms:W3CDTF">2024-02-24T12:13:20Z</dcterms:created>
  <dcterms:modified xsi:type="dcterms:W3CDTF">2024-02-24T12:38:37Z</dcterms:modified>
</cp:coreProperties>
</file>