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1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70E88-4300-425C-85C3-6E7DB7E7D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9FF732-F3A0-48DC-BC73-EB95C0E2C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027D4A-3B5E-4DD1-8D1F-2868B97F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11AA-03E7-458A-B4AD-AE429394E90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34942-D7EB-496B-95D5-7E48B0D63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4C4353-E533-407D-B041-268DF29A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B49E-8B39-4DC3-805D-1B361A48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35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622DE-0894-4DA4-B4CF-A67D7E96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255176-5F8B-4E25-8209-FA5AF271A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B9173D-C59D-48C8-B6B3-DCA66C9C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11AA-03E7-458A-B4AD-AE429394E90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C88F45-3EE0-4355-8936-3C876308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783DBF-D1EA-4D5A-8C0E-4AC909DB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B49E-8B39-4DC3-805D-1B361A48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4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C08954-7EE0-45D9-A70A-12C5D099C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942C3B-A92B-4502-8A0A-8CE8FFB84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ACC134-8860-4D75-A7D5-3E448594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11AA-03E7-458A-B4AD-AE429394E90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E2A05E-5E58-4C59-A603-219106D45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34AB4-177E-42B1-9797-D8DC7471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B49E-8B39-4DC3-805D-1B361A48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3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BD15E-A49D-4D07-A948-7B510C8A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509524-5DA4-4051-BD8B-6A4052EAF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BB3368-631A-4296-B7EF-D0943FA6B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11AA-03E7-458A-B4AD-AE429394E90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BABB5C-F653-4CE9-A2CD-D08DBB282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5D856F-7578-4E9F-BCF1-322BCB04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B49E-8B39-4DC3-805D-1B361A48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3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6DA39-0C4D-41DB-85BF-A4BDC3F0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2C056E-86D3-459F-8952-CB017C6F1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38BE0-25C8-40A9-BC6D-CFFFB58B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11AA-03E7-458A-B4AD-AE429394E90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69FD05-4799-4F2E-A2B0-C63662CA6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22187D-B2CF-4392-9A91-976006DC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B49E-8B39-4DC3-805D-1B361A48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6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48A41-7B5F-4BE1-A868-EC3731D70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F2FDBD-ABF0-42FF-85B1-9DF85B9D0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B5A3B3-0D56-41E3-92DE-DE1628350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636518-9B21-49F4-8715-10A150B6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11AA-03E7-458A-B4AD-AE429394E90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196373-EC6A-4D2C-8098-4E9B4852B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9347BD-2621-43CF-966B-E7D047C4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B49E-8B39-4DC3-805D-1B361A48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3EF56-C9FF-4CA4-A97C-83473B33C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0BD869-F1A0-4B40-AE0D-FA8C0EF38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3A8354-BAE7-4653-AB43-C2F3AA1FC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AB2C1C-9FB2-40AB-808B-FA8544976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ACF0B5-1B10-4BC4-A468-A62BF2974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5A82B7-ED55-4DE6-82BB-E70530DA5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11AA-03E7-458A-B4AD-AE429394E90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F695F1-3D64-4D9C-B42E-8189BE436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DD7F32-F9D3-49E7-A6CA-26558C87C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B49E-8B39-4DC3-805D-1B361A48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04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B82CA-CBEE-44EF-B006-62E5AA75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F4C254-3528-45DE-8FE8-2EFE8D12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11AA-03E7-458A-B4AD-AE429394E90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BF52ED-A39C-4F8F-98E2-1A44BD5C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15A1A0-264F-4EAE-8103-395B4867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B49E-8B39-4DC3-805D-1B361A48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45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FA688B-FC5F-45A7-BDF6-F1203239C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11AA-03E7-458A-B4AD-AE429394E90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96AF13-3875-46A4-BD90-C1198A82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6207B8-C672-4803-B51C-D1CF7C468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B49E-8B39-4DC3-805D-1B361A48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84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05B00-593B-4FBA-A453-3EAD8F2D9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619863-1443-43D0-918B-E7885E677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AC7233-3B18-412F-A93C-7C712921F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D371D9-3085-4A68-8552-4F9691252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11AA-03E7-458A-B4AD-AE429394E90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3BC186-9555-44F6-B24A-265A0CE3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48A376-6AD1-48FE-81E6-178B8FD83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B49E-8B39-4DC3-805D-1B361A48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3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BFDB7-7EF2-4C95-A718-8A73AAD0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0F949F-5533-4861-84DA-EFF9B5B79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28C652-768B-4524-8F9D-4CF272807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F7E865-B778-4800-93E3-F39C7EDC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11AA-03E7-458A-B4AD-AE429394E90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D13942-6BAF-4165-8400-E95EA568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301DFB-5A14-4E9E-9E8C-94E67170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B49E-8B39-4DC3-805D-1B361A48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1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6CDBA-8E47-4B85-A4CB-84094E1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45B164-0561-4251-BF80-EDCC4AF74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D1CBE-CF81-4CDE-86B3-5F6753D8A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611AA-03E7-458A-B4AD-AE429394E90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3E3024-A73A-4BFA-BFD5-42D6A2618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F0C9A5-0B77-4CC8-9856-3B45D3931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5B49E-8B39-4DC3-805D-1B361A48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4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814EB2-D869-4CF3-9722-453E8416EA5A}"/>
              </a:ext>
            </a:extLst>
          </p:cNvPr>
          <p:cNvSpPr txBox="1"/>
          <p:nvPr/>
        </p:nvSpPr>
        <p:spPr>
          <a:xfrm>
            <a:off x="5928865" y="-73528"/>
            <a:ext cx="4518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Должиков Семён 11М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13055D-DD7F-4E4B-8B38-3E0632489242}"/>
              </a:ext>
            </a:extLst>
          </p:cNvPr>
          <p:cNvSpPr txBox="1"/>
          <p:nvPr/>
        </p:nvSpPr>
        <p:spPr>
          <a:xfrm>
            <a:off x="1963024" y="0"/>
            <a:ext cx="173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ЧУГУН</a:t>
            </a:r>
          </a:p>
        </p:txBody>
      </p:sp>
      <p:pic>
        <p:nvPicPr>
          <p:cNvPr id="1026" name="Picture 2" descr="Чугунок 2,5 л чугунный">
            <a:extLst>
              <a:ext uri="{FF2B5EF4-FFF2-40B4-BE49-F238E27FC236}">
                <a16:creationId xmlns:a16="http://schemas.microsoft.com/office/drawing/2014/main" id="{C9445432-4024-499A-BE4F-8E48A6767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7962"/>
            <a:ext cx="3020037" cy="302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иря 32кг, литая, чугунная купить в Санкт-Петербурге">
            <a:extLst>
              <a:ext uri="{FF2B5EF4-FFF2-40B4-BE49-F238E27FC236}">
                <a16:creationId xmlns:a16="http://schemas.microsoft.com/office/drawing/2014/main" id="{55AA5B20-04EF-45FC-B3D3-AF8CC8EDD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37" y="3783015"/>
            <a:ext cx="3075963" cy="307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Ювелирные украшения из чугуна первой половины XIX века: История рукоделия в  журнале Ярмарки Мастеров">
            <a:extLst>
              <a:ext uri="{FF2B5EF4-FFF2-40B4-BE49-F238E27FC236}">
                <a16:creationId xmlns:a16="http://schemas.microsoft.com/office/drawing/2014/main" id="{0163AC62-FCBC-42D2-90ED-F276965A5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37741"/>
            <a:ext cx="2894176" cy="302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ентиль чугунный 3/4 ДУ-20 15кч18п | Большой выбор сантехники |  Интернет-магазин «САНТЕХМАРКЕТт»">
            <a:extLst>
              <a:ext uri="{FF2B5EF4-FFF2-40B4-BE49-F238E27FC236}">
                <a16:creationId xmlns:a16="http://schemas.microsoft.com/office/drawing/2014/main" id="{2318BFF5-7FD4-47AF-A601-46710E213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036" y="3782036"/>
            <a:ext cx="3075964" cy="307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7DE3F3-B058-4013-A321-55E18BEC5183}"/>
              </a:ext>
            </a:extLst>
          </p:cNvPr>
          <p:cNvSpPr txBox="1"/>
          <p:nvPr/>
        </p:nvSpPr>
        <p:spPr>
          <a:xfrm>
            <a:off x="328569" y="572803"/>
            <a:ext cx="1153486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плав, состоящий из железа и углерода.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углерода составляет не менее 2,14%. Углерод может быть цементитом или графитом. В составе содержатся примеси, такие как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S, P. К отрицательным свойствам относят хрупкость.</a:t>
            </a: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тойкость к температурам и влажности, вязкость, упрощающая трансформацию в стадию затвердевания, устойчивость к агентам агрессивных сред, стойкость к коррозии и износостойкость, высокая прочность материала. В отличие от других металлов и сплавов, чугун обладает меньшей массой, более высокими литейными свойствами, возможностью обработки методом резания и деформации.</a:t>
            </a: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Применение: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Чугун всех марок может использоваться в строительстве и промышленности. Благодаря свойствам, может использоваться в производстве блоков, тормозных колодок, посуды, радиаторов. Чугунные сплавы используются для конструктивных деталей транспорта, в машиностроении, для производства бытовых или промышленных резервуаров, в химической отрасли и в строительной сфере.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870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160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DBF Studio</dc:creator>
  <cp:lastModifiedBy>DBF Studio</cp:lastModifiedBy>
  <cp:revision>3</cp:revision>
  <dcterms:created xsi:type="dcterms:W3CDTF">2025-01-30T01:03:05Z</dcterms:created>
  <dcterms:modified xsi:type="dcterms:W3CDTF">2025-01-30T01:14:11Z</dcterms:modified>
</cp:coreProperties>
</file>