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02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5113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8219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349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704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17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1217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199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5282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7473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3706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800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34440-76C4-4EB6-88C9-32381F4060B0}" type="datetimeFigureOut">
              <a:rPr lang="ru-RU" smtClean="0"/>
              <a:t>01.05.2024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584A4-7054-4D83-A70F-C4C42BEC96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3148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89185" y="133778"/>
            <a:ext cx="1190822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Синтетические волокна</a:t>
            </a:r>
            <a:r>
              <a:rPr lang="ru-RU" b="0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— полученные путем синтеза полимеров, состоящих из природных низкомолекулярных веществ в результате полимеризации или поликонденсации. Полимеры синтезируют из продуктов переработки нефти, газа и каменного угля (бензола, фенола, этилена, ацетилена, аммиака, синильной кислоты), которые в огромных количествах получают на химических заводах. Меняя состав исходных продуктов, можно варьировать строение и свойства синтетических полимеров и получаемых из них волокон.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undefin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493" y="1292772"/>
            <a:ext cx="2316049" cy="2296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65214" y="3803678"/>
            <a:ext cx="1604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Нейлон-66</a:t>
            </a:r>
            <a:endParaRPr lang="ru-RU" dirty="0"/>
          </a:p>
        </p:txBody>
      </p:sp>
      <p:pic>
        <p:nvPicPr>
          <p:cNvPr id="1028" name="Picture 4" descr="undefine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9259" y="4215418"/>
            <a:ext cx="3523441" cy="26425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ndefine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6126"/>
            <a:ext cx="5591380" cy="130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605646" y="2942889"/>
            <a:ext cx="43800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0" i="0" dirty="0" smtClean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Полиэтилентерефталат(полиэстер)</a:t>
            </a:r>
            <a:endParaRPr lang="ru-RU" dirty="0"/>
          </a:p>
        </p:txBody>
      </p:sp>
      <p:pic>
        <p:nvPicPr>
          <p:cNvPr id="1032" name="Picture 8" descr="Полиэстер: что за ткань, описание материала для одежды, натуральный или  нет, плюсы и минусы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185" y="3650921"/>
            <a:ext cx="4755404" cy="2995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6269936" y="3466255"/>
            <a:ext cx="83067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0" i="0" dirty="0" smtClean="0">
                <a:effectLst/>
                <a:latin typeface="Roboto"/>
              </a:rPr>
              <a:t>Акрил</a:t>
            </a:r>
            <a:endParaRPr lang="ru-RU" b="0" i="0" dirty="0">
              <a:effectLst/>
              <a:latin typeface="Roboto"/>
            </a:endParaRPr>
          </a:p>
        </p:txBody>
      </p:sp>
      <p:pic>
        <p:nvPicPr>
          <p:cNvPr id="1034" name="Picture 10" descr="Микроволокно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2633" y="3932616"/>
            <a:ext cx="3309184" cy="2478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ndefine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380" y="1748715"/>
            <a:ext cx="3100370" cy="1902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9209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6</Words>
  <Application>Microsoft Office PowerPoint</Application>
  <PresentationFormat>Широкоэкранный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Sema</cp:lastModifiedBy>
  <cp:revision>2</cp:revision>
  <dcterms:created xsi:type="dcterms:W3CDTF">2024-05-01T09:09:45Z</dcterms:created>
  <dcterms:modified xsi:type="dcterms:W3CDTF">2024-05-01T09:22:34Z</dcterms:modified>
</cp:coreProperties>
</file>