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26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73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86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0013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719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602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062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81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03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63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19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E70C0-F07E-4186-B3AC-75DA842C03F0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59532-9D74-4E92-906D-0CC1D913CB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28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ЖАСМ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4427" y="-4763"/>
            <a:ext cx="3690599" cy="3686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Масло мятное 10мл аспера доставка, цена в Москве – Купить Масло мятное 10мл  аспера инструкция по применению, отзывы в интернет аптеке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55" t="2093" r="14766" b="1464"/>
          <a:stretch/>
        </p:blipFill>
        <p:spPr bwMode="auto">
          <a:xfrm>
            <a:off x="-1" y="2424944"/>
            <a:ext cx="3258028" cy="4433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7175" y="76200"/>
            <a:ext cx="3998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спирты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26507" y="214699"/>
            <a:ext cx="2355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Должиков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Семён 10М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758" y="855283"/>
            <a:ext cx="82372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Распространены в свободном состоянии или в виде сложных эфиров.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иры — эфиры глицерина. Воски — высших алифатич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еских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спиртов. Фенилэтиловый спирт и ментол — составные части розового и мятного эфирных масел.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6758" y="1778613"/>
            <a:ext cx="82372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16213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0" i="0" dirty="0" smtClean="0">
                <a:solidFill>
                  <a:srgbClr val="1621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ыделены из пчелиного воска, </a:t>
            </a:r>
            <a:r>
              <a:rPr lang="ru-RU" b="0" i="0" dirty="0" err="1" smtClean="0">
                <a:solidFill>
                  <a:srgbClr val="1621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бензиловый</a:t>
            </a:r>
            <a:r>
              <a:rPr lang="ru-RU" b="0" i="0" dirty="0" smtClean="0">
                <a:solidFill>
                  <a:srgbClr val="16213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спирт содержится в масле цветов жасмина.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/>
              <p:cNvSpPr/>
              <p:nvPr/>
            </p:nvSpPr>
            <p:spPr>
              <a:xfrm>
                <a:off x="3543300" y="3952663"/>
                <a:ext cx="8201025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dirty="0" smtClean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есцв</a:t>
                </a:r>
                <a:r>
                  <a:rPr lang="ru-RU" dirty="0" smtClean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етная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вязкая жидкость</a:t>
                </a:r>
                <a:r>
                  <a:rPr lang="ru-RU" dirty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Имеет свежий травяной запах, </a:t>
                </a:r>
                <a:r>
                  <a:rPr lang="ru-RU" b="0" i="0" dirty="0" err="1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ru-RU" b="0" i="0" baseline="-25000" dirty="0" err="1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кип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 156—157°С. Растворим в этиловом спирте, маслах минеральных, плохо растворим в воде.</a:t>
                </a:r>
              </a:p>
              <a:p>
                <a:pPr algn="just"/>
                <a:r>
                  <a:rPr lang="ru-RU" dirty="0" err="1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</a:t>
                </a:r>
                <a:r>
                  <a:rPr lang="ru-RU" b="0" i="0" dirty="0" err="1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ексиловые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ненасыщ</a:t>
                </a:r>
                <a:r>
                  <a:rPr lang="ru-RU" dirty="0" smtClean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енные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спирты и их сложные эфиры встречаются в эфирных маслах (придают запах свежескошенной травы), </a:t>
                </a:r>
                <a:r>
                  <a:rPr lang="ru-RU" b="0" i="0" dirty="0" err="1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октанол</a:t>
                </a:r>
                <a:r>
                  <a:rPr lang="ru-RU" dirty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  <m:t>8</m:t>
                        </m:r>
                      </m:sub>
                    </m:sSub>
                    <m:sSub>
                      <m:sSubPr>
                        <m:ctrlP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162131"/>
                            </a:solidFill>
                            <a:effectLst/>
                            <a:latin typeface="Cambria Math" panose="02040503050406030204" pitchFamily="18" charset="0"/>
                          </a:rPr>
                          <m:t>17</m:t>
                        </m:r>
                      </m:sub>
                    </m:sSub>
                    <m:r>
                      <a:rPr lang="en-US" b="0" i="1" smtClean="0">
                        <a:solidFill>
                          <a:srgbClr val="162131"/>
                        </a:solidFill>
                        <a:effectLst/>
                        <a:latin typeface="Cambria Math" panose="02040503050406030204" pitchFamily="18" charset="0"/>
                      </a:rPr>
                      <m:t>𝑂𝐻</m:t>
                    </m:r>
                    <m:r>
                      <a:rPr lang="en-US" b="0" i="1" smtClean="0">
                        <a:solidFill>
                          <a:srgbClr val="162131"/>
                        </a:solidFill>
                        <a:effectLst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— содержится в эфирном масле борщевика (имеет запах, напоминающий розу и апельсин).</a:t>
                </a:r>
              </a:p>
              <a:p>
                <a:pPr algn="just"/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 Башкортостане природные спирты на предприятиях пищевой промышленности применяют как компонент пищ</a:t>
                </a:r>
                <a:r>
                  <a:rPr lang="ru-RU" dirty="0" smtClean="0">
                    <a:solidFill>
                      <a:srgbClr val="16213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евой</a:t>
                </a:r>
                <a:r>
                  <a:rPr lang="ru-RU" b="0" i="0" dirty="0" smtClean="0">
                    <a:solidFill>
                      <a:srgbClr val="16213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эссенции, парфюмерно-косметической промышленности — для составления парфюм. композиций.</a:t>
                </a:r>
                <a:endParaRPr lang="ru-RU" b="0" i="0" dirty="0">
                  <a:solidFill>
                    <a:srgbClr val="16213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3300" y="3952663"/>
                <a:ext cx="8201025" cy="2585323"/>
              </a:xfrm>
              <a:prstGeom prst="rect">
                <a:avLst/>
              </a:prstGeom>
              <a:blipFill>
                <a:blip r:embed="rId4"/>
                <a:stretch>
                  <a:fillRect l="-594" t="-1176" r="-594" b="-25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34" name="Picture 10" descr="Octanol C8h17oh Structural Formula Isolated Illustration: стоковая  векторная графика (без лицензионных платежей), 1607124142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79" b="3704"/>
          <a:stretch/>
        </p:blipFill>
        <p:spPr bwMode="auto">
          <a:xfrm>
            <a:off x="3197819" y="2250250"/>
            <a:ext cx="5176192" cy="1449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44818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39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Sema</cp:lastModifiedBy>
  <cp:revision>4</cp:revision>
  <dcterms:created xsi:type="dcterms:W3CDTF">2024-01-25T12:46:26Z</dcterms:created>
  <dcterms:modified xsi:type="dcterms:W3CDTF">2024-01-25T13:08:36Z</dcterms:modified>
</cp:coreProperties>
</file>