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1" r:id="rId19"/>
    <p:sldId id="272" r:id="rId20"/>
    <p:sldId id="273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BF Studio" initials="DS" lastIdx="1" clrIdx="0">
    <p:extLst>
      <p:ext uri="{19B8F6BF-5375-455C-9EA6-DF929625EA0E}">
        <p15:presenceInfo xmlns:p15="http://schemas.microsoft.com/office/powerpoint/2012/main" userId="DBF Stud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61" autoAdjust="0"/>
    <p:restoredTop sz="94660"/>
  </p:normalViewPr>
  <p:slideViewPr>
    <p:cSldViewPr snapToGrid="0">
      <p:cViewPr>
        <p:scale>
          <a:sx n="100" d="100"/>
          <a:sy n="100" d="100"/>
        </p:scale>
        <p:origin x="48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71D6A-096C-4EC5-9F9E-BB4B30274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00BC1C-8BBC-4826-8020-0D300FB6D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3A3C3A-AF37-4B2E-A216-BE88BAFEB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DEAA96-22EF-4C6D-AC0F-508D04529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6E00C7-11F6-40C3-98FA-57E57AA08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97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18454-4A1D-4411-ABD2-88148F67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630499-CEC4-40A2-90B3-E5C12E1A4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C9AEAA-FE06-4E25-B0C3-ACE4F1B7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21180-5A30-4C9A-B722-E4D7A4D7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C36E2A-F38B-4F23-B89C-2C79C110B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1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9E198D-A66C-475A-9507-9501FAC83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EEB26D-F241-4A28-AA67-141B162AC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18CAE5-C2E9-4816-86B9-BF393CCB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C23330-9C31-4BEB-8C25-57BF6D82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FCF753-601A-4329-970F-A8DC84C2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65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8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581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60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914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40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477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992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968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0B9D-2D44-4EF6-AF7D-B6FD967D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78B26B-B26E-4219-93D0-190DC37CD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1FFD8-8203-4607-8738-21FD24649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5E6935-3AFA-4F5B-86EB-29139CC8D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AD4C31-391D-4940-ABCD-380A4D58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532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5044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729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03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6AFE7-8753-4215-8FD0-7BBEF207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19C6A1-808E-4C27-8105-818F1DABD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A9E45-0E32-4D0F-8310-661F5CEB2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D1A08-459A-4B68-B4D5-92250DAE1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3A535-24DC-4088-8AA7-5D2D368D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19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E7354-0914-41CF-9AAF-73C299ED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973AE4-7AD7-4076-A04E-A6B92DEE7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6A0604-84AC-4C16-91E1-188AEE883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7833D8-97B1-4EF5-BF6F-6E4F0D6D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A52C5F-F49F-439F-BCF8-6A846567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364A3F-5BF4-4016-B469-E4118779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7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4A9B7-D9BD-479B-8FF5-64155BE7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52A786-761D-4E35-B21C-69FED52EC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F403EC-8C4B-4746-823B-224C59C51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6C4CF8-8A7D-40F1-A8C6-CEBC35B72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3E6AC3-0313-43C4-AC7E-771CEFD11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4CDCEF-E124-4CB8-B002-6C421425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254FBA-CAEC-4855-9EB4-EAA8A6E0A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420986-EA6E-45BD-88A0-35A78CDD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56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A7C92-4530-4485-99BA-188019F6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3E7D7-D327-4121-B6FF-008AD4CE5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18A58C-ED80-48A9-BA65-923A76863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85212E-581E-47E0-8957-2B7FBC2B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62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CCF4DE-49AE-479C-8DC6-B129869B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365FBE-C755-4C5D-A471-260AD585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85CEBF-0FB0-4379-B84C-29702D6D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0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F7EDF-6DB4-4487-B90A-C546FBCD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EC127F-3E09-4150-92B2-FF2E0428C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593307-412D-4831-981B-431DED247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8E5B7B-3A41-4B9D-9A6C-6606E802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FE1216-D73C-432E-8E10-ADDDA812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692CA0-A277-4BD3-AE88-3FD20E7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63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7520C-4DF3-42C6-B98A-285AE9A7C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3A80C1-335A-45B0-835A-1E9954F52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4143EA-BB60-40BB-B065-44C62D7C7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63E06B-2945-4EC9-B6B6-8C2A0DCE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3853DE-F6B4-4105-9731-07FA8640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87E81A-B0C2-4B17-AD03-98044E6D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1F0BE-5CE0-4D74-91C2-0D690992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BA8730-8FB4-4DA6-8935-EE9AA69E3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9EA265-6996-4496-BAEF-157FE3AF1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B9D5FE-A2F0-4FA6-B477-EFD5ECF26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F06D25-CBF3-4686-87F2-3EC0D2FAA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78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34EECC1-0D2E-455E-BCD8-04B31704801B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A1EC4C9-1EC3-4BDF-ABCF-286AC5B88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аблица Менделеева: как читать элементы и быстро запомнить">
            <a:extLst>
              <a:ext uri="{FF2B5EF4-FFF2-40B4-BE49-F238E27FC236}">
                <a16:creationId xmlns:a16="http://schemas.microsoft.com/office/drawing/2014/main" id="{8C8C1B95-1E66-4552-BF34-9B1B4F444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22538" r="19433" b="19260"/>
          <a:stretch/>
        </p:blipFill>
        <p:spPr bwMode="auto">
          <a:xfrm>
            <a:off x="-91440" y="-41633"/>
            <a:ext cx="12283439" cy="68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E5757-12FA-438E-BFE1-03822C578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60" y="1010602"/>
            <a:ext cx="10424160" cy="3703637"/>
          </a:xfrm>
        </p:spPr>
        <p:txBody>
          <a:bodyPr>
            <a:norm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Калий в организме человека</a:t>
            </a:r>
          </a:p>
        </p:txBody>
      </p:sp>
      <p:pic>
        <p:nvPicPr>
          <p:cNvPr id="1028" name="Picture 4" descr="Таблица Менделеева: как читать элементы и быстро запомнить">
            <a:extLst>
              <a:ext uri="{FF2B5EF4-FFF2-40B4-BE49-F238E27FC236}">
                <a16:creationId xmlns:a16="http://schemas.microsoft.com/office/drawing/2014/main" id="{E5E42305-2041-4A9C-A6D4-F26017871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9" t="34533" r="79790" b="56904"/>
          <a:stretch/>
        </p:blipFill>
        <p:spPr bwMode="auto">
          <a:xfrm>
            <a:off x="-81280" y="1399540"/>
            <a:ext cx="1704340" cy="99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9F9EE5-FD18-4585-972E-F12FF4E1F1A0}"/>
              </a:ext>
            </a:extLst>
          </p:cNvPr>
          <p:cNvSpPr txBox="1"/>
          <p:nvPr/>
        </p:nvSpPr>
        <p:spPr>
          <a:xfrm>
            <a:off x="8524240" y="6380480"/>
            <a:ext cx="3365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Segoe Print" panose="02000600000000000000" pitchFamily="2" charset="0"/>
                <a:cs typeface="Times New Roman" panose="02020603050405020304" pitchFamily="18" charset="0"/>
              </a:rPr>
              <a:t>Должиков Семён 11М 23.2.2025</a:t>
            </a:r>
          </a:p>
        </p:txBody>
      </p:sp>
    </p:spTree>
    <p:extLst>
      <p:ext uri="{BB962C8B-B14F-4D97-AF65-F5344CB8AC3E}">
        <p14:creationId xmlns:p14="http://schemas.microsoft.com/office/powerpoint/2010/main" val="2851044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Чернослив: польза и вред для организма человека — калорийность и как  выбрать. Спорт-Экспресс">
            <a:extLst>
              <a:ext uri="{FF2B5EF4-FFF2-40B4-BE49-F238E27FC236}">
                <a16:creationId xmlns:a16="http://schemas.microsoft.com/office/drawing/2014/main" id="{F42181A9-BA3D-474D-B0F7-E0A8E2DB6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8CA43E-54C8-4331-B5D6-B48E56B5EFF5}"/>
              </a:ext>
            </a:extLst>
          </p:cNvPr>
          <p:cNvSpPr txBox="1"/>
          <p:nvPr/>
        </p:nvSpPr>
        <p:spPr>
          <a:xfrm>
            <a:off x="6829425" y="123825"/>
            <a:ext cx="47899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ЧЕРНОСЛИВ</a:t>
            </a:r>
          </a:p>
        </p:txBody>
      </p:sp>
    </p:spTree>
    <p:extLst>
      <p:ext uri="{BB962C8B-B14F-4D97-AF65-F5344CB8AC3E}">
        <p14:creationId xmlns:p14="http://schemas.microsoft.com/office/powerpoint/2010/main" val="3079512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Бананы: польза и вред для организма мужчин, женщин, детей">
            <a:extLst>
              <a:ext uri="{FF2B5EF4-FFF2-40B4-BE49-F238E27FC236}">
                <a16:creationId xmlns:a16="http://schemas.microsoft.com/office/drawing/2014/main" id="{27FC4B32-B08E-4E28-910B-A110457B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D0A444-CDBE-4A84-9EDE-19F488326B83}"/>
              </a:ext>
            </a:extLst>
          </p:cNvPr>
          <p:cNvSpPr txBox="1"/>
          <p:nvPr/>
        </p:nvSpPr>
        <p:spPr>
          <a:xfrm>
            <a:off x="914400" y="1057275"/>
            <a:ext cx="3513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БАНАНЫ</a:t>
            </a:r>
          </a:p>
        </p:txBody>
      </p:sp>
    </p:spTree>
    <p:extLst>
      <p:ext uri="{BB962C8B-B14F-4D97-AF65-F5344CB8AC3E}">
        <p14:creationId xmlns:p14="http://schemas.microsoft.com/office/powerpoint/2010/main" val="140940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84D5E1-EC40-4D30-8B64-EA7D98272E85}"/>
              </a:ext>
            </a:extLst>
          </p:cNvPr>
          <p:cNvSpPr txBox="1"/>
          <p:nvPr/>
        </p:nvSpPr>
        <p:spPr>
          <a:xfrm>
            <a:off x="95250" y="901363"/>
            <a:ext cx="100012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генерирования сердечных импульсов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обмена веществ миокарда (сердечной мышцы)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сократительной функции миокарда и мышц всего тела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эластичности стенок кровеносных сосудов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вязкости крови и развитие тромбов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Ускорения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роста атеросклеротической бляшки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C5F0B-A6FE-4EE3-A77F-15C3E01515BC}"/>
              </a:ext>
            </a:extLst>
          </p:cNvPr>
          <p:cNvSpPr txBox="1"/>
          <p:nvPr/>
        </p:nvSpPr>
        <p:spPr>
          <a:xfrm>
            <a:off x="3028950" y="0"/>
            <a:ext cx="5969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калия</a:t>
            </a:r>
          </a:p>
        </p:txBody>
      </p:sp>
      <p:pic>
        <p:nvPicPr>
          <p:cNvPr id="12290" name="Picture 2" descr="Калий">
            <a:extLst>
              <a:ext uri="{FF2B5EF4-FFF2-40B4-BE49-F238E27FC236}">
                <a16:creationId xmlns:a16="http://schemas.microsoft.com/office/drawing/2014/main" id="{C9F4AC91-18C6-4AAA-BC2D-F4AE3EE5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028096"/>
            <a:ext cx="5305425" cy="353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882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Как выбрать тыкву по внешнему виду, сарту и особенностям: для супа, рагу  или десертов — Ozon Клуб">
            <a:extLst>
              <a:ext uri="{FF2B5EF4-FFF2-40B4-BE49-F238E27FC236}">
                <a16:creationId xmlns:a16="http://schemas.microsoft.com/office/drawing/2014/main" id="{6AD3AD91-437C-4B41-9DD3-6CA9291B4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5B51B-11D7-451F-BE9C-07F6FB66DB4B}"/>
              </a:ext>
            </a:extLst>
          </p:cNvPr>
          <p:cNvSpPr txBox="1"/>
          <p:nvPr/>
        </p:nvSpPr>
        <p:spPr>
          <a:xfrm>
            <a:off x="6991350" y="1543050"/>
            <a:ext cx="3171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ТЫКВА</a:t>
            </a:r>
          </a:p>
        </p:txBody>
      </p:sp>
    </p:spTree>
    <p:extLst>
      <p:ext uri="{BB962C8B-B14F-4D97-AF65-F5344CB8AC3E}">
        <p14:creationId xmlns:p14="http://schemas.microsoft.com/office/powerpoint/2010/main" val="23082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Полезные орехи">
            <a:extLst>
              <a:ext uri="{FF2B5EF4-FFF2-40B4-BE49-F238E27FC236}">
                <a16:creationId xmlns:a16="http://schemas.microsoft.com/office/drawing/2014/main" id="{6CF67D2A-5354-4505-B134-1E9C08065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7CAEA3-0469-4353-8B2C-199C8DC16871}"/>
              </a:ext>
            </a:extLst>
          </p:cNvPr>
          <p:cNvSpPr txBox="1"/>
          <p:nvPr/>
        </p:nvSpPr>
        <p:spPr>
          <a:xfrm>
            <a:off x="504825" y="295275"/>
            <a:ext cx="275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ОРЕХИ</a:t>
            </a:r>
          </a:p>
        </p:txBody>
      </p:sp>
    </p:spTree>
    <p:extLst>
      <p:ext uri="{BB962C8B-B14F-4D97-AF65-F5344CB8AC3E}">
        <p14:creationId xmlns:p14="http://schemas.microsoft.com/office/powerpoint/2010/main" val="264526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Витамин В6 для организма: его значение и польза - Klinik.by">
            <a:extLst>
              <a:ext uri="{FF2B5EF4-FFF2-40B4-BE49-F238E27FC236}">
                <a16:creationId xmlns:a16="http://schemas.microsoft.com/office/drawing/2014/main" id="{7D5F605C-0DF9-436C-8068-0482D2B39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6" y="0"/>
            <a:ext cx="122089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4CA138-2437-4355-ABA8-ADA20C4F2407}"/>
              </a:ext>
            </a:extLst>
          </p:cNvPr>
          <p:cNvSpPr txBox="1"/>
          <p:nvPr/>
        </p:nvSpPr>
        <p:spPr>
          <a:xfrm>
            <a:off x="2031924" y="-228600"/>
            <a:ext cx="8111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усвоению</a:t>
            </a:r>
          </a:p>
        </p:txBody>
      </p:sp>
    </p:spTree>
    <p:extLst>
      <p:ext uri="{BB962C8B-B14F-4D97-AF65-F5344CB8AC3E}">
        <p14:creationId xmlns:p14="http://schemas.microsoft.com/office/powerpoint/2010/main" val="2563338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2C040C-DB51-47B8-91EF-8C7A788EFAF9}"/>
              </a:ext>
            </a:extLst>
          </p:cNvPr>
          <p:cNvSpPr txBox="1"/>
          <p:nvPr/>
        </p:nvSpPr>
        <p:spPr>
          <a:xfrm>
            <a:off x="2031924" y="-228600"/>
            <a:ext cx="8111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усвоению</a:t>
            </a:r>
          </a:p>
        </p:txBody>
      </p:sp>
      <p:pic>
        <p:nvPicPr>
          <p:cNvPr id="19458" name="Picture 2" descr="Полезные свойства моркови">
            <a:extLst>
              <a:ext uri="{FF2B5EF4-FFF2-40B4-BE49-F238E27FC236}">
                <a16:creationId xmlns:a16="http://schemas.microsoft.com/office/drawing/2014/main" id="{B6D8BBFE-C84E-4963-9233-C91C8483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787063"/>
            <a:ext cx="10606087" cy="593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77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Просроченный кофе. Как определить и можно ли пить? Разбираем вопрос">
            <a:extLst>
              <a:ext uri="{FF2B5EF4-FFF2-40B4-BE49-F238E27FC236}">
                <a16:creationId xmlns:a16="http://schemas.microsoft.com/office/drawing/2014/main" id="{585F566B-078A-45E7-81D9-F8D98A5F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98" y="-37067"/>
            <a:ext cx="12257897" cy="689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7EC0F-FC36-466C-9140-4318CA56945F}"/>
              </a:ext>
            </a:extLst>
          </p:cNvPr>
          <p:cNvSpPr txBox="1"/>
          <p:nvPr/>
        </p:nvSpPr>
        <p:spPr>
          <a:xfrm>
            <a:off x="447675" y="247650"/>
            <a:ext cx="8059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Препятствует усвоению</a:t>
            </a:r>
          </a:p>
        </p:txBody>
      </p:sp>
    </p:spTree>
    <p:extLst>
      <p:ext uri="{BB962C8B-B14F-4D97-AF65-F5344CB8AC3E}">
        <p14:creationId xmlns:p14="http://schemas.microsoft.com/office/powerpoint/2010/main" val="1763070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F36A53-6286-4B76-8A28-C51340DC5842}"/>
              </a:ext>
            </a:extLst>
          </p:cNvPr>
          <p:cNvSpPr txBox="1"/>
          <p:nvPr/>
        </p:nvSpPr>
        <p:spPr>
          <a:xfrm>
            <a:off x="1922493" y="149561"/>
            <a:ext cx="8059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Препятствует усвоению</a:t>
            </a:r>
          </a:p>
        </p:txBody>
      </p:sp>
      <p:pic>
        <p:nvPicPr>
          <p:cNvPr id="18434" name="Picture 2" descr="Более 1 999 900 работ на тему «сахар»: стоковые фото, картинки и  изображения royalty-free - iStock">
            <a:extLst>
              <a:ext uri="{FF2B5EF4-FFF2-40B4-BE49-F238E27FC236}">
                <a16:creationId xmlns:a16="http://schemas.microsoft.com/office/drawing/2014/main" id="{DDFF4C15-1E03-4020-9171-3E8886DC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9" y="1165224"/>
            <a:ext cx="8439151" cy="5626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383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Тащи лукошко: какие грибы собирать сейчас и как их готовить - Афиша Daily">
            <a:extLst>
              <a:ext uri="{FF2B5EF4-FFF2-40B4-BE49-F238E27FC236}">
                <a16:creationId xmlns:a16="http://schemas.microsoft.com/office/drawing/2014/main" id="{084189B6-CE31-49DC-91C6-9C7F4F83C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35" y="946802"/>
            <a:ext cx="5701648" cy="570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77CE6E-C824-4440-8B8A-C38FD532BA41}"/>
              </a:ext>
            </a:extLst>
          </p:cNvPr>
          <p:cNvSpPr txBox="1"/>
          <p:nvPr/>
        </p:nvSpPr>
        <p:spPr>
          <a:xfrm>
            <a:off x="686852" y="-171450"/>
            <a:ext cx="8059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Препятствует усвоению</a:t>
            </a:r>
          </a:p>
        </p:txBody>
      </p:sp>
    </p:spTree>
    <p:extLst>
      <p:ext uri="{BB962C8B-B14F-4D97-AF65-F5344CB8AC3E}">
        <p14:creationId xmlns:p14="http://schemas.microsoft.com/office/powerpoint/2010/main" val="100636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лий в организме (1)">
            <a:extLst>
              <a:ext uri="{FF2B5EF4-FFF2-40B4-BE49-F238E27FC236}">
                <a16:creationId xmlns:a16="http://schemas.microsoft.com/office/drawing/2014/main" id="{DFE4FD81-2B35-4F01-A10B-39DCEC8D3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20190" r="7892" b="2984"/>
          <a:stretch/>
        </p:blipFill>
        <p:spPr bwMode="auto">
          <a:xfrm>
            <a:off x="5633938" y="60960"/>
            <a:ext cx="6670596" cy="65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393D4-778F-47C6-980A-35C971D7724D}"/>
              </a:ext>
            </a:extLst>
          </p:cNvPr>
          <p:cNvSpPr txBox="1"/>
          <p:nvPr/>
        </p:nvSpPr>
        <p:spPr>
          <a:xfrm>
            <a:off x="156754" y="818674"/>
            <a:ext cx="609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организме взрослого человека содержится 160-180г калия.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Биоусвояемость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калия организмом составляет 90-95%.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количество находится в клетках. 0,4% калия находится в плазме крови. Внеклеточная жидкость содержит небольшое количество калия.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Костная ткань – 7,5%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Мышечная ткань – 75%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остальное – 17,5%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C561A-F880-4F82-A3B8-27C0B5607574}"/>
              </a:ext>
            </a:extLst>
          </p:cNvPr>
          <p:cNvSpPr txBox="1"/>
          <p:nvPr/>
        </p:nvSpPr>
        <p:spPr>
          <a:xfrm>
            <a:off x="627017" y="233899"/>
            <a:ext cx="4535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 организме</a:t>
            </a:r>
          </a:p>
        </p:txBody>
      </p:sp>
    </p:spTree>
    <p:extLst>
      <p:ext uri="{BB962C8B-B14F-4D97-AF65-F5344CB8AC3E}">
        <p14:creationId xmlns:p14="http://schemas.microsoft.com/office/powerpoint/2010/main" val="2932869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972C0F-815D-466A-A614-D629FF53793F}"/>
              </a:ext>
            </a:extLst>
          </p:cNvPr>
          <p:cNvSpPr txBox="1"/>
          <p:nvPr/>
        </p:nvSpPr>
        <p:spPr>
          <a:xfrm>
            <a:off x="185737" y="667435"/>
            <a:ext cx="11820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Токсическая доза для человека: 6 г Летальная доза для человека: 14 г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Состав и строение атома">
            <a:extLst>
              <a:ext uri="{FF2B5EF4-FFF2-40B4-BE49-F238E27FC236}">
                <a16:creationId xmlns:a16="http://schemas.microsoft.com/office/drawing/2014/main" id="{81B80460-7F32-49C2-95BB-3C6BB77B8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9" y="3660940"/>
            <a:ext cx="2624136" cy="19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остав и строение атома">
            <a:extLst>
              <a:ext uri="{FF2B5EF4-FFF2-40B4-BE49-F238E27FC236}">
                <a16:creationId xmlns:a16="http://schemas.microsoft.com/office/drawing/2014/main" id="{0AA6648F-BD41-48DA-A46A-131648BC6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4" y="4715453"/>
            <a:ext cx="2624136" cy="19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Состав и строение атома">
            <a:extLst>
              <a:ext uri="{FF2B5EF4-FFF2-40B4-BE49-F238E27FC236}">
                <a16:creationId xmlns:a16="http://schemas.microsoft.com/office/drawing/2014/main" id="{DB3C5FFA-72D8-480B-90D2-2907331E4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9" y="2606427"/>
            <a:ext cx="2624136" cy="19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43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4D3EB-E4E2-443C-817A-891B16591577}"/>
              </a:ext>
            </a:extLst>
          </p:cNvPr>
          <p:cNvSpPr txBox="1"/>
          <p:nvPr/>
        </p:nvSpPr>
        <p:spPr>
          <a:xfrm>
            <a:off x="7319977" y="745233"/>
            <a:ext cx="3691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роль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6D707E-0F1A-4D6D-A272-075966097131}"/>
              </a:ext>
            </a:extLst>
          </p:cNvPr>
          <p:cNvSpPr txBox="1"/>
          <p:nvPr/>
        </p:nvSpPr>
        <p:spPr>
          <a:xfrm>
            <a:off x="262890" y="492684"/>
            <a:ext cx="61047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пособствует снижению негативных последствий, возникающих на фоне чрезмерного употребления хлористого натрия (соль);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нижает риск возникновения сердечно-сосудистых патологий;</a:t>
            </a:r>
          </a:p>
        </p:txBody>
      </p:sp>
      <p:pic>
        <p:nvPicPr>
          <p:cNvPr id="3076" name="Picture 4" descr="Калий — друг или враг? Кому он крайне важен, а кому — смертельно опасен |  Аргументы и Факты">
            <a:extLst>
              <a:ext uri="{FF2B5EF4-FFF2-40B4-BE49-F238E27FC236}">
                <a16:creationId xmlns:a16="http://schemas.microsoft.com/office/drawing/2014/main" id="{69A59AEF-4B06-4E4D-A4D2-288CF9B6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43" y="1970012"/>
            <a:ext cx="6024699" cy="40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C6D2E-7E5E-4158-9C0D-23101AFC018C}"/>
              </a:ext>
            </a:extLst>
          </p:cNvPr>
          <p:cNvSpPr txBox="1"/>
          <p:nvPr/>
        </p:nvSpPr>
        <p:spPr>
          <a:xfrm>
            <a:off x="6792686" y="1773440"/>
            <a:ext cx="47461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оддерживает щелочной баланс организма в пределах нормы;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беспечивает правильную работу сердца;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крепляет костную ткань делая ее крепкой;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частвует в функционировании почек и надпочечников;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табилизирует АД;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редотвращает развитие сердечно-сосудистых патологий;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крепляет мышцы;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беспечивает качественный метаболизм клеток;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инимизирует аллергические реакции;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пособствует уменьшению отеков;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51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0" i="0" dirty="0">
                <a:solidFill>
                  <a:srgbClr val="1514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егулирует водный баланс.</a:t>
            </a:r>
          </a:p>
        </p:txBody>
      </p:sp>
    </p:spTree>
    <p:extLst>
      <p:ext uri="{BB962C8B-B14F-4D97-AF65-F5344CB8AC3E}">
        <p14:creationId xmlns:p14="http://schemas.microsoft.com/office/powerpoint/2010/main" val="159531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урага — Википедия">
            <a:extLst>
              <a:ext uri="{FF2B5EF4-FFF2-40B4-BE49-F238E27FC236}">
                <a16:creationId xmlns:a16="http://schemas.microsoft.com/office/drawing/2014/main" id="{DE8D0ABC-FD6B-4B2D-B659-F75BC386B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310AA4-BBE2-4BEC-9403-961100EC29BB}"/>
              </a:ext>
            </a:extLst>
          </p:cNvPr>
          <p:cNvSpPr txBox="1"/>
          <p:nvPr/>
        </p:nvSpPr>
        <p:spPr>
          <a:xfrm>
            <a:off x="6200503" y="0"/>
            <a:ext cx="3031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КУРАГА</a:t>
            </a:r>
          </a:p>
        </p:txBody>
      </p:sp>
    </p:spTree>
    <p:extLst>
      <p:ext uri="{BB962C8B-B14F-4D97-AF65-F5344CB8AC3E}">
        <p14:creationId xmlns:p14="http://schemas.microsoft.com/office/powerpoint/2010/main" val="2881729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артофель, запечённый с розмарином - Кухня итальянской домохозяйки">
            <a:extLst>
              <a:ext uri="{FF2B5EF4-FFF2-40B4-BE49-F238E27FC236}">
                <a16:creationId xmlns:a16="http://schemas.microsoft.com/office/drawing/2014/main" id="{56D658C1-67FD-4325-A3BB-7723AB26C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486F3-1B8E-46C1-95D6-2EDEFA27705D}"/>
              </a:ext>
            </a:extLst>
          </p:cNvPr>
          <p:cNvSpPr txBox="1"/>
          <p:nvPr/>
        </p:nvSpPr>
        <p:spPr>
          <a:xfrm>
            <a:off x="1212208" y="1297578"/>
            <a:ext cx="102179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ЗАПЕЧЁННЫЙ КАРТОФЕЛЬ</a:t>
            </a:r>
          </a:p>
        </p:txBody>
      </p:sp>
    </p:spTree>
    <p:extLst>
      <p:ext uri="{BB962C8B-B14F-4D97-AF65-F5344CB8AC3E}">
        <p14:creationId xmlns:p14="http://schemas.microsoft.com/office/powerpoint/2010/main" val="3262973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Черствое авокадо дозреет за 6 минут: 5 способов превратить его в мягкий  деликатес - ChukotkaMedia.ru">
            <a:extLst>
              <a:ext uri="{FF2B5EF4-FFF2-40B4-BE49-F238E27FC236}">
                <a16:creationId xmlns:a16="http://schemas.microsoft.com/office/drawing/2014/main" id="{850BB1BD-377B-4898-A0CE-6A8F1614E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0" b="46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07C3BA-A980-4FFF-912B-C55EA1E09DCE}"/>
              </a:ext>
            </a:extLst>
          </p:cNvPr>
          <p:cNvSpPr txBox="1"/>
          <p:nvPr/>
        </p:nvSpPr>
        <p:spPr>
          <a:xfrm>
            <a:off x="5753100" y="3810000"/>
            <a:ext cx="3959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АВОКАДО</a:t>
            </a:r>
          </a:p>
        </p:txBody>
      </p:sp>
    </p:spTree>
    <p:extLst>
      <p:ext uri="{BB962C8B-B14F-4D97-AF65-F5344CB8AC3E}">
        <p14:creationId xmlns:p14="http://schemas.microsoft.com/office/powerpoint/2010/main" val="3829024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Чечевица">
            <a:extLst>
              <a:ext uri="{FF2B5EF4-FFF2-40B4-BE49-F238E27FC236}">
                <a16:creationId xmlns:a16="http://schemas.microsoft.com/office/drawing/2014/main" id="{D07F27A3-8496-4E66-9F90-54F054350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97" b="7397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C64F15-6285-446F-AD29-994C0854BEF1}"/>
              </a:ext>
            </a:extLst>
          </p:cNvPr>
          <p:cNvSpPr txBox="1"/>
          <p:nvPr/>
        </p:nvSpPr>
        <p:spPr>
          <a:xfrm>
            <a:off x="847725" y="142875"/>
            <a:ext cx="4305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ЧЕЧЕВИЦА</a:t>
            </a:r>
          </a:p>
        </p:txBody>
      </p:sp>
    </p:spTree>
    <p:extLst>
      <p:ext uri="{BB962C8B-B14F-4D97-AF65-F5344CB8AC3E}">
        <p14:creationId xmlns:p14="http://schemas.microsoft.com/office/powerpoint/2010/main" val="283514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ыба - Список с Фото (50+), Польза и Вред Каждой">
            <a:extLst>
              <a:ext uri="{FF2B5EF4-FFF2-40B4-BE49-F238E27FC236}">
                <a16:creationId xmlns:a16="http://schemas.microsoft.com/office/drawing/2014/main" id="{3ACC9A91-3DF6-4E83-BDEC-E395FEB8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53" y="1409701"/>
            <a:ext cx="748564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2F58C3-5046-4FFD-8F9C-B8F614A0E590}"/>
              </a:ext>
            </a:extLst>
          </p:cNvPr>
          <p:cNvSpPr txBox="1"/>
          <p:nvPr/>
        </p:nvSpPr>
        <p:spPr>
          <a:xfrm>
            <a:off x="7362825" y="485775"/>
            <a:ext cx="2272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РЫБА</a:t>
            </a:r>
          </a:p>
        </p:txBody>
      </p:sp>
    </p:spTree>
    <p:extLst>
      <p:ext uri="{BB962C8B-B14F-4D97-AF65-F5344CB8AC3E}">
        <p14:creationId xmlns:p14="http://schemas.microsoft.com/office/powerpoint/2010/main" val="23088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Молоко Простоквашино 2,5% пастеризованное бутылка 930мл БЕЗ ЗМЖ">
            <a:extLst>
              <a:ext uri="{FF2B5EF4-FFF2-40B4-BE49-F238E27FC236}">
                <a16:creationId xmlns:a16="http://schemas.microsoft.com/office/drawing/2014/main" id="{94CB2B6B-3F99-49DC-AF1D-B4C167B75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6365C8-B390-4113-8600-A94876F98994}"/>
              </a:ext>
            </a:extLst>
          </p:cNvPr>
          <p:cNvSpPr txBox="1"/>
          <p:nvPr/>
        </p:nvSpPr>
        <p:spPr>
          <a:xfrm>
            <a:off x="342900" y="0"/>
            <a:ext cx="3515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</a:t>
            </a:r>
          </a:p>
        </p:txBody>
      </p:sp>
    </p:spTree>
    <p:extLst>
      <p:ext uri="{BB962C8B-B14F-4D97-AF65-F5344CB8AC3E}">
        <p14:creationId xmlns:p14="http://schemas.microsoft.com/office/powerpoint/2010/main" val="69640962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211</Words>
  <Application>Microsoft Office PowerPoint</Application>
  <PresentationFormat>Широкоэкранный</PresentationFormat>
  <Paragraphs>49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Garamond</vt:lpstr>
      <vt:lpstr>Segoe Print</vt:lpstr>
      <vt:lpstr>Times New Roman</vt:lpstr>
      <vt:lpstr>Тема Office</vt:lpstr>
      <vt:lpstr>Савон</vt:lpstr>
      <vt:lpstr>Калий в организме человека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DBF Studio</dc:creator>
  <cp:lastModifiedBy>DBF Studio</cp:lastModifiedBy>
  <cp:revision>9</cp:revision>
  <dcterms:created xsi:type="dcterms:W3CDTF">2025-02-23T12:31:15Z</dcterms:created>
  <dcterms:modified xsi:type="dcterms:W3CDTF">2025-02-23T14:00:00Z</dcterms:modified>
</cp:coreProperties>
</file>