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8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3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5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0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2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6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3D25-76E7-48DB-8EFA-58804864D21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3F7A-C54C-4605-8DF9-E5640C61E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9"/>
            <a:ext cx="612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Практическая работа: приготовление йогурта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0462" y="112479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Семён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2121" r="18848" b="11758"/>
          <a:stretch/>
        </p:blipFill>
        <p:spPr>
          <a:xfrm>
            <a:off x="227616" y="556815"/>
            <a:ext cx="2065554" cy="154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614" y="2211966"/>
            <a:ext cx="20655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 0,9 кг молока и 130 грамм йогурта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21211" r="7939" b="2183"/>
          <a:stretch/>
        </p:blipFill>
        <p:spPr>
          <a:xfrm>
            <a:off x="2666930" y="555329"/>
            <a:ext cx="1933008" cy="1542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404" y="2210480"/>
            <a:ext cx="187743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Довёл молоко до кипения и остудил до 30 градусов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t="4485" r="26135" b="15636"/>
          <a:stretch/>
        </p:blipFill>
        <p:spPr>
          <a:xfrm>
            <a:off x="4885516" y="555328"/>
            <a:ext cx="1103000" cy="18448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5516" y="2597031"/>
            <a:ext cx="114841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 0,7 литровую банку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t="22545" r="27303" b="22424"/>
          <a:stretch/>
        </p:blipFill>
        <p:spPr>
          <a:xfrm>
            <a:off x="6230737" y="556072"/>
            <a:ext cx="2229866" cy="1769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0735" y="2400192"/>
            <a:ext cx="222986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 13 грамм сахара, йогурт и молоко, всё смешал, поставил в темное теплое место на 9-10 часов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81" y="556072"/>
            <a:ext cx="2806931" cy="21051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46181" y="2735531"/>
            <a:ext cx="28069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Готового продукта 600 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172568" y="3520361"/>
                <a:ext cx="3135897" cy="30162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приготовления йогурта было использовано:</a:t>
                </a:r>
              </a:p>
              <a:p>
                <a:endParaRPr lang="ru-RU" sz="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 по цене 56 </a:t>
                </a:r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(900г = 85 руб.)</a:t>
                </a: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130 г йогурта по цене 47 руб.</a:t>
                </a: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г сахара (1 кг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 руб.) цена составила 0,9 руб.</a:t>
                </a:r>
              </a:p>
              <a:p>
                <a:endParaRPr lang="ru-RU" sz="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ИТОГО потрачено: 103,9 руб.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8" y="3520361"/>
                <a:ext cx="3135897" cy="3016210"/>
              </a:xfrm>
              <a:prstGeom prst="rect">
                <a:avLst/>
              </a:prstGeom>
              <a:blipFill>
                <a:blip r:embed="rId7"/>
                <a:stretch>
                  <a:fillRect l="-1553" t="-1010" r="-1748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579122" y="4213051"/>
            <a:ext cx="435032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приготовлении получилось 600 грамм домашнего йогурта по цене 0,17 руб. за 1 грамм.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Купленный йогурт обошелся по цене 0,36 руб. за 1 грамм.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приготовление йогурта в домашних условиях выгоднее по цене ровно в 2 раза.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4788" r="9003"/>
          <a:stretch/>
        </p:blipFill>
        <p:spPr>
          <a:xfrm>
            <a:off x="8746180" y="3520361"/>
            <a:ext cx="2245425" cy="30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t="11562" r="32766" b="18979"/>
          <a:stretch/>
        </p:blipFill>
        <p:spPr>
          <a:xfrm>
            <a:off x="448886" y="166254"/>
            <a:ext cx="2568633" cy="3308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7031" r="24681" b="13212"/>
          <a:stretch/>
        </p:blipFill>
        <p:spPr>
          <a:xfrm>
            <a:off x="1911927" y="2385752"/>
            <a:ext cx="3316778" cy="409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3" b="19394"/>
          <a:stretch/>
        </p:blipFill>
        <p:spPr>
          <a:xfrm>
            <a:off x="5365865" y="3578629"/>
            <a:ext cx="6388746" cy="30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4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141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4</cp:revision>
  <dcterms:created xsi:type="dcterms:W3CDTF">2024-04-02T09:37:39Z</dcterms:created>
  <dcterms:modified xsi:type="dcterms:W3CDTF">2024-04-02T09:55:04Z</dcterms:modified>
</cp:coreProperties>
</file>