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39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17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7B70-3AFE-48E9-A8C2-30A9A114F965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4542-F03E-4B91-BE99-891563085A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00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7B70-3AFE-48E9-A8C2-30A9A114F965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4542-F03E-4B91-BE99-891563085A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214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7B70-3AFE-48E9-A8C2-30A9A114F965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4542-F03E-4B91-BE99-891563085A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17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7B70-3AFE-48E9-A8C2-30A9A114F965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4542-F03E-4B91-BE99-891563085A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914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7B70-3AFE-48E9-A8C2-30A9A114F965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4542-F03E-4B91-BE99-891563085A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223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7B70-3AFE-48E9-A8C2-30A9A114F965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4542-F03E-4B91-BE99-891563085A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152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7B70-3AFE-48E9-A8C2-30A9A114F965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4542-F03E-4B91-BE99-891563085A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748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7B70-3AFE-48E9-A8C2-30A9A114F965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4542-F03E-4B91-BE99-891563085A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812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7B70-3AFE-48E9-A8C2-30A9A114F965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4542-F03E-4B91-BE99-891563085A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96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7B70-3AFE-48E9-A8C2-30A9A114F965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4542-F03E-4B91-BE99-891563085A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9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7B70-3AFE-48E9-A8C2-30A9A114F965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74542-F03E-4B91-BE99-891563085A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774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07B70-3AFE-48E9-A8C2-30A9A114F965}" type="datetimeFigureOut">
              <a:rPr lang="ru-RU" smtClean="0"/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74542-F03E-4B91-BE99-891563085A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225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0800000" flipV="1">
            <a:off x="471055" y="114087"/>
            <a:ext cx="4366952" cy="781396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Бензальдегид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85564" y="4197863"/>
            <a:ext cx="54991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Используется в парфюмерии, в производстве душистых веществ, в пищевой промышленности как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ароматизатор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органических синтезах.</a:t>
            </a:r>
          </a:p>
          <a:p>
            <a:pPr algn="just"/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Производные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бензальдегида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содержатся в горьком миндале, в косточках персика, абрикоса, вишни и в листьях черемухи.</a:t>
            </a:r>
            <a:endParaRPr lang="ru-RU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Изображение химической структуры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123" y="2811162"/>
            <a:ext cx="2050596" cy="333221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Разница между Бензальдегидом и Бензофеноном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3" t="8181" r="43728" b="10327"/>
          <a:stretch/>
        </p:blipFill>
        <p:spPr bwMode="auto">
          <a:xfrm>
            <a:off x="3357601" y="2627550"/>
            <a:ext cx="2532611" cy="392502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766603" y="1114659"/>
            <a:ext cx="51819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нормальных условиях это б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есцветная жидкость с  характерным запахом горького миндаля или яблочных косточек.</a:t>
            </a:r>
          </a:p>
          <a:p>
            <a:pPr algn="just"/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лохо растворим в воде, на воздухе окисляется.</a:t>
            </a:r>
          </a:p>
          <a:p>
            <a:pPr algn="just"/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Получае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тся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0" i="0" u="none" strike="noStrike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 толуола через </a:t>
            </a:r>
            <a:r>
              <a:rPr lang="ru-RU" b="0" i="0" u="none" strike="noStrike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бензальхлорид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/>
          </a:p>
        </p:txBody>
      </p:sp>
      <p:pic>
        <p:nvPicPr>
          <p:cNvPr id="1030" name="Picture 6" descr="Черёмуха обыкновенная - Рубус - Научно-техническое предприятие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9935" y="367323"/>
            <a:ext cx="4750422" cy="356281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759935" y="6143381"/>
            <a:ext cx="2355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Должиков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Семён 10М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5969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67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Бензальдегид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Бензальдегид</dc:title>
  <dc:creator>Sema</dc:creator>
  <cp:lastModifiedBy>Sema</cp:lastModifiedBy>
  <cp:revision>2</cp:revision>
  <dcterms:created xsi:type="dcterms:W3CDTF">2024-02-09T10:09:42Z</dcterms:created>
  <dcterms:modified xsi:type="dcterms:W3CDTF">2024-02-09T10:18:28Z</dcterms:modified>
</cp:coreProperties>
</file>