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0B5C8-0179-4AF7-9934-3071F538416B}" type="datetimeFigureOut">
              <a:rPr lang="ru-RU" smtClean="0"/>
              <a:t>29.05.2024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EBEF-BED4-485E-9684-8C50A22855B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841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0B5C8-0179-4AF7-9934-3071F538416B}" type="datetimeFigureOut">
              <a:rPr lang="ru-RU" smtClean="0"/>
              <a:t>29.05.2024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EBEF-BED4-485E-9684-8C50A22855B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7999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0B5C8-0179-4AF7-9934-3071F538416B}" type="datetimeFigureOut">
              <a:rPr lang="ru-RU" smtClean="0"/>
              <a:t>29.05.2024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EBEF-BED4-485E-9684-8C50A22855B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3239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0B5C8-0179-4AF7-9934-3071F538416B}" type="datetimeFigureOut">
              <a:rPr lang="ru-RU" smtClean="0"/>
              <a:t>29.05.2024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EBEF-BED4-485E-9684-8C50A22855B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2012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0B5C8-0179-4AF7-9934-3071F538416B}" type="datetimeFigureOut">
              <a:rPr lang="ru-RU" smtClean="0"/>
              <a:t>29.05.2024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EBEF-BED4-485E-9684-8C50A22855B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7003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0B5C8-0179-4AF7-9934-3071F538416B}" type="datetimeFigureOut">
              <a:rPr lang="ru-RU" smtClean="0"/>
              <a:t>29.05.2024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EBEF-BED4-485E-9684-8C50A22855B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6784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0B5C8-0179-4AF7-9934-3071F538416B}" type="datetimeFigureOut">
              <a:rPr lang="ru-RU" smtClean="0"/>
              <a:t>29.05.2024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EBEF-BED4-485E-9684-8C50A22855B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3142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0B5C8-0179-4AF7-9934-3071F538416B}" type="datetimeFigureOut">
              <a:rPr lang="ru-RU" smtClean="0"/>
              <a:t>29.05.2024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EBEF-BED4-485E-9684-8C50A22855B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3710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0B5C8-0179-4AF7-9934-3071F538416B}" type="datetimeFigureOut">
              <a:rPr lang="ru-RU" smtClean="0"/>
              <a:t>29.05.2024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EBEF-BED4-485E-9684-8C50A22855B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1492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0B5C8-0179-4AF7-9934-3071F538416B}" type="datetimeFigureOut">
              <a:rPr lang="ru-RU" smtClean="0"/>
              <a:t>29.05.2024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EBEF-BED4-485E-9684-8C50A22855B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5852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0B5C8-0179-4AF7-9934-3071F538416B}" type="datetimeFigureOut">
              <a:rPr lang="ru-RU" smtClean="0"/>
              <a:t>29.05.2024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AEBEF-BED4-485E-9684-8C50A22855B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2337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0B5C8-0179-4AF7-9934-3071F538416B}" type="datetimeFigureOut">
              <a:rPr lang="ru-RU" smtClean="0"/>
              <a:t>29.05.2024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AEBEF-BED4-485E-9684-8C50A22855BD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964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7622" y="2277832"/>
            <a:ext cx="9144000" cy="1346517"/>
          </a:xfrm>
        </p:spPr>
        <p:txBody>
          <a:bodyPr>
            <a:normAutofit fontScale="90000"/>
          </a:bodyPr>
          <a:lstStyle/>
          <a:p>
            <a:r>
              <a:rPr lang="ru-RU" sz="5400" dirty="0">
                <a:latin typeface="Arial" panose="020B0604020202020204" pitchFamily="34" charset="0"/>
                <a:cs typeface="Arial" panose="020B0604020202020204" pitchFamily="34" charset="0"/>
              </a:rPr>
              <a:t>Физическое 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качество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СИЛА»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498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38348" y="1986740"/>
            <a:ext cx="5544590" cy="3084023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Сила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 - это способность человека преодолевать внешнее сопротивление или противостоять ему за счет мышечных усилий (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напряжений). </a:t>
            </a:r>
          </a:p>
          <a:p>
            <a:pPr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Самыми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благоприятными периодами развития силы у мальчиков и юношей считается возраст от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13 до 18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лет, а у девочек и девушек — от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11 до 16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лет. Наиболее значительные темпы возрастания относительной силы различных мышечных групп наблюдаются в младшем школьном возрасте, особенно у детей от 9 до 11 лет.</a:t>
            </a:r>
          </a:p>
        </p:txBody>
      </p:sp>
      <p:pic>
        <p:nvPicPr>
          <p:cNvPr id="1026" name="Picture 2" descr="www.apteka.ua/wp/wp-content/uploads/2015/01/wpid-2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3385" y="1022465"/>
            <a:ext cx="3533113" cy="4821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59365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8595" y="922712"/>
            <a:ext cx="5461259" cy="1600200"/>
          </a:xfrm>
        </p:spPr>
        <p:txBody>
          <a:bodyPr>
            <a:normAutofit/>
          </a:bodyPr>
          <a:lstStyle/>
          <a:p>
            <a:pPr algn="ctr"/>
            <a:r>
              <a:rPr lang="ru-RU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Использование средств легкой атлетики </a:t>
            </a:r>
            <a:r>
              <a:rPr lang="ru-RU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для воспитания </a:t>
            </a:r>
            <a:r>
              <a:rPr lang="ru-RU" i="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силы.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67745" y="3047220"/>
            <a:ext cx="5611090" cy="1259377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Бег с высоким подниманием бедра, с захлестыванием голени, выпады, прыжки на каждой </a:t>
            </a:r>
            <a:r>
              <a:rPr lang="ru-RU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ноге</a:t>
            </a:r>
            <a:r>
              <a:rPr lang="en-US" sz="2000" dirty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dirty="0" smtClean="0">
                <a:solidFill>
                  <a:srgbClr val="2222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т д…</a:t>
            </a:r>
            <a:endParaRPr lang="ru-RU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dirty="0"/>
          </a:p>
        </p:txBody>
      </p:sp>
      <p:pic>
        <p:nvPicPr>
          <p:cNvPr id="2050" name="Picture 2" descr="Методика физического воспитания. DjVu + читать онлайн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7815" y="578427"/>
            <a:ext cx="3810000" cy="564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78127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31</Words>
  <Application>Microsoft Office PowerPoint</Application>
  <PresentationFormat>Широкоэкранный</PresentationFormat>
  <Paragraphs>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Физическое качество   «СИЛА»</vt:lpstr>
      <vt:lpstr>Презентация PowerPoint</vt:lpstr>
      <vt:lpstr>Использование средств легкой атлетики для воспитания силы.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СИЛА</dc:title>
  <dc:creator>Sema</dc:creator>
  <cp:lastModifiedBy>Sema</cp:lastModifiedBy>
  <cp:revision>7</cp:revision>
  <dcterms:created xsi:type="dcterms:W3CDTF">2024-05-29T08:51:37Z</dcterms:created>
  <dcterms:modified xsi:type="dcterms:W3CDTF">2024-05-29T11:54:54Z</dcterms:modified>
</cp:coreProperties>
</file>