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2" r:id="rId2"/>
  </p:sldMasterIdLst>
  <p:sldIdLst>
    <p:sldId id="256" r:id="rId3"/>
    <p:sldId id="269" r:id="rId4"/>
    <p:sldId id="260" r:id="rId5"/>
    <p:sldId id="257" r:id="rId6"/>
    <p:sldId id="259" r:id="rId7"/>
    <p:sldId id="263" r:id="rId8"/>
    <p:sldId id="258" r:id="rId9"/>
    <p:sldId id="266" r:id="rId10"/>
    <p:sldId id="267" r:id="rId11"/>
    <p:sldId id="261" r:id="rId12"/>
    <p:sldId id="264" r:id="rId13"/>
    <p:sldId id="265" r:id="rId14"/>
    <p:sldId id="268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1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108" y="6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03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8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67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6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1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67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8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155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40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72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69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4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9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94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4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9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6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7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5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9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5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BD987A-7259-4852-9216-53A9E0DAB883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BA4C77-B7C3-4799-84CD-E6465E983C2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2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Часы на газоразрядных индикаторах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525892" cy="166940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800" dirty="0"/>
              <a:t>Ефимов </a:t>
            </a:r>
            <a:r>
              <a:rPr lang="ru-RU" sz="3800" dirty="0" smtClean="0"/>
              <a:t>Вячеслав</a:t>
            </a:r>
            <a:r>
              <a:rPr lang="en-US" sz="3800" dirty="0" smtClean="0"/>
              <a:t> </a:t>
            </a:r>
            <a:r>
              <a:rPr lang="ru-RU" sz="3800" dirty="0" smtClean="0"/>
              <a:t>Алексеевич</a:t>
            </a:r>
            <a:endParaRPr lang="ru-RU" sz="3800" dirty="0"/>
          </a:p>
          <a:p>
            <a:pPr algn="ctr"/>
            <a:r>
              <a:rPr lang="ru-RU" sz="3800" dirty="0"/>
              <a:t>Ученик 7Б класса</a:t>
            </a:r>
          </a:p>
          <a:p>
            <a:pPr algn="ctr"/>
            <a:r>
              <a:rPr lang="ru-RU" sz="3800" dirty="0"/>
              <a:t>Школа №</a:t>
            </a:r>
            <a:r>
              <a:rPr lang="ru-RU" sz="3800" dirty="0" smtClean="0"/>
              <a:t>1 </a:t>
            </a:r>
            <a:r>
              <a:rPr lang="ru-RU" sz="3800" dirty="0"/>
              <a:t>г</a:t>
            </a:r>
            <a:r>
              <a:rPr lang="ru-RU" sz="3800" dirty="0" smtClean="0"/>
              <a:t>. </a:t>
            </a:r>
            <a:r>
              <a:rPr lang="ru-RU" sz="3800" dirty="0" err="1" smtClean="0"/>
              <a:t>бердска</a:t>
            </a:r>
            <a:endParaRPr lang="ru-RU" sz="3800" dirty="0"/>
          </a:p>
          <a:p>
            <a:pPr algn="ctr"/>
            <a:r>
              <a:rPr lang="ru-RU" sz="3800" dirty="0"/>
              <a:t>2017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890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Изготовление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55064"/>
            <a:ext cx="10058400" cy="4023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s019.radikal.ru/i618/1301/d8/ea7f50c3801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6" y="2294837"/>
            <a:ext cx="4138895" cy="310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2228" y="2479990"/>
            <a:ext cx="3477594" cy="26091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3484" y="2532707"/>
            <a:ext cx="3623100" cy="2503682"/>
          </a:xfrm>
          <a:prstGeom prst="rect">
            <a:avLst/>
          </a:prstGeom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63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Основные этапы изготовления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1. Была напечатана готовая монтажная схема.</a:t>
            </a:r>
          </a:p>
          <a:p>
            <a:pPr lvl="0"/>
            <a:r>
              <a:rPr lang="ru-RU" dirty="0"/>
              <a:t>2. Были припаяны два преобразователя на 170 и 3,3 вольта, а также они были протестированы с помощью мультиметра.</a:t>
            </a:r>
          </a:p>
          <a:p>
            <a:pPr lvl="0"/>
            <a:r>
              <a:rPr lang="ru-RU" dirty="0"/>
              <a:t>3. Далее были припаяны все остальные элементы управления.</a:t>
            </a:r>
          </a:p>
          <a:p>
            <a:r>
              <a:rPr lang="ru-RU" dirty="0"/>
              <a:t>Примечание: Микроконтроллер был уже прошит готовой программой его оставалось только аккуратно вставить в схему.</a:t>
            </a:r>
          </a:p>
          <a:p>
            <a:pPr lvl="0"/>
            <a:r>
              <a:rPr lang="ru-RU" dirty="0"/>
              <a:t>4. После были припаяны шесть ИН-14.</a:t>
            </a:r>
          </a:p>
          <a:p>
            <a:pPr lvl="0"/>
            <a:r>
              <a:rPr lang="ru-RU" dirty="0"/>
              <a:t>5. После первой проверки была найдены несколько ошибок, но благодаря некоторой помощи и </a:t>
            </a:r>
            <a:r>
              <a:rPr lang="ru-RU" dirty="0" smtClean="0"/>
              <a:t>размышлениям они </a:t>
            </a:r>
            <a:r>
              <a:rPr lang="ru-RU" dirty="0"/>
              <a:t>были решены.</a:t>
            </a:r>
          </a:p>
          <a:p>
            <a:pPr lvl="0"/>
            <a:r>
              <a:rPr lang="en-US" dirty="0" smtClean="0"/>
              <a:t>6</a:t>
            </a:r>
            <a:r>
              <a:rPr lang="ru-RU" dirty="0" smtClean="0"/>
              <a:t>. Настройка </a:t>
            </a:r>
            <a:r>
              <a:rPr lang="ru-RU" dirty="0"/>
              <a:t>времени и даты.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55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203752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своей работе я рассмотрел устройство газоразрядных индикаторов, схемы для работы с ними, сферы применения, а также мною были изготовлены часы на газоразрядных индикаторах ИН-14, что дало мне много опыта и «пищи» для раздумий.</a:t>
            </a:r>
          </a:p>
          <a:p>
            <a:r>
              <a:rPr lang="ru-RU" sz="2400" dirty="0"/>
              <a:t>Надеюсь, что вас тоже привлёк данный способ индикации </a:t>
            </a:r>
            <a:r>
              <a:rPr lang="ru-RU" sz="2400" dirty="0" smtClean="0"/>
              <a:t>времени, </a:t>
            </a:r>
            <a:r>
              <a:rPr lang="ru-RU" sz="2400" dirty="0"/>
              <a:t>и что данные часы пригодятся в повседневной жизни.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861" y="4057192"/>
            <a:ext cx="4254759" cy="2256052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446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3395" y="1918305"/>
            <a:ext cx="10058400" cy="40233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1.</a:t>
            </a:r>
            <a:r>
              <a:rPr lang="en-US" sz="3200" dirty="0" smtClean="0"/>
              <a:t>ht</a:t>
            </a:r>
            <a:r>
              <a:rPr lang="ru-RU" sz="3200" dirty="0" err="1" smtClean="0"/>
              <a:t>tps</a:t>
            </a:r>
            <a:r>
              <a:rPr lang="ru-RU" sz="3200" dirty="0" smtClean="0"/>
              <a:t>://</a:t>
            </a:r>
            <a:r>
              <a:rPr lang="ru-RU" sz="3200" dirty="0" err="1" smtClean="0"/>
              <a:t>ru.wikipedia.org</a:t>
            </a:r>
            <a:r>
              <a:rPr lang="ru-RU" sz="3200" dirty="0" smtClean="0"/>
              <a:t>/</a:t>
            </a:r>
            <a:r>
              <a:rPr lang="ru-RU" sz="3200" dirty="0" err="1" smtClean="0"/>
              <a:t>wiki</a:t>
            </a:r>
            <a:r>
              <a:rPr lang="ru-RU" sz="3200" dirty="0" smtClean="0"/>
              <a:t>/%D0%93%D0%B0%D0%B7%D0%BE%D1%80%D0%B0%D0%B7%D1%80%D1%8F%D0%B4%D0%BD%D1%8B%D0%B9_%D0%B8%D0%BD%D0%B4%D0%B8%D0%BA%D0%B0%D1%82%D0%BE%D1%80</a:t>
            </a:r>
          </a:p>
          <a:p>
            <a:r>
              <a:rPr lang="ru-RU" sz="3200" dirty="0" smtClean="0"/>
              <a:t>2.</a:t>
            </a:r>
            <a:r>
              <a:rPr lang="en-US" sz="3200" dirty="0" smtClean="0"/>
              <a:t>http://radiokot.ru/forum/viewtopic.php?f=3&amp;t=3210&amp;hilit=nixieclock.com.ua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2840" y="2643909"/>
            <a:ext cx="10058400" cy="145075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5382" y="1729620"/>
            <a:ext cx="10058400" cy="4023360"/>
          </a:xfrm>
        </p:spPr>
        <p:txBody>
          <a:bodyPr/>
          <a:lstStyle/>
          <a:p>
            <a:pPr indent="9144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0068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0" y="1860248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hlinkClick r:id="rId2" action="ppaction://hlinksldjump"/>
              </a:rPr>
              <a:t>1. Газоразрядный индикатор</a:t>
            </a:r>
            <a:endParaRPr lang="ru-RU" sz="3200" dirty="0" smtClean="0"/>
          </a:p>
          <a:p>
            <a:r>
              <a:rPr lang="ru-RU" sz="3200" dirty="0" smtClean="0"/>
              <a:t>2. История создания</a:t>
            </a:r>
          </a:p>
          <a:p>
            <a:r>
              <a:rPr lang="ru-RU" sz="3200" dirty="0" smtClean="0">
                <a:hlinkClick r:id="rId3" action="ppaction://hlinksldjump"/>
              </a:rPr>
              <a:t>3. Цели и задачи работы</a:t>
            </a:r>
            <a:endParaRPr lang="ru-RU" sz="3200" dirty="0" smtClean="0"/>
          </a:p>
          <a:p>
            <a:r>
              <a:rPr lang="ru-RU" sz="3200" dirty="0" smtClean="0">
                <a:hlinkClick r:id="rId4" action="ppaction://hlinksldjump"/>
              </a:rPr>
              <a:t>4. Устройство часов</a:t>
            </a:r>
            <a:endParaRPr lang="ru-RU" sz="3200" dirty="0" smtClean="0"/>
          </a:p>
          <a:p>
            <a:r>
              <a:rPr lang="ru-RU" sz="3200" dirty="0" smtClean="0">
                <a:hlinkClick r:id="rId5" action="ppaction://hlinksldjump"/>
              </a:rPr>
              <a:t>5. Основные этапы изготовления</a:t>
            </a:r>
            <a:endParaRPr lang="ru-RU" sz="3200" dirty="0" smtClean="0"/>
          </a:p>
          <a:p>
            <a:r>
              <a:rPr lang="ru-RU" sz="3200" dirty="0" smtClean="0">
                <a:hlinkClick r:id="rId6" action="ppaction://hlinksldjump"/>
              </a:rPr>
              <a:t>6. Заключение </a:t>
            </a:r>
            <a:endParaRPr lang="ru-RU" sz="3200" dirty="0" smtClean="0"/>
          </a:p>
          <a:p>
            <a:r>
              <a:rPr lang="ru-RU" sz="3200" dirty="0" smtClean="0">
                <a:hlinkClick r:id="rId7" action="ppaction://hlinksldjump"/>
              </a:rPr>
              <a:t>7. Список литературы</a:t>
            </a:r>
            <a:endParaRPr lang="ru-RU" sz="3200" dirty="0" smtClean="0"/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Газоразрядный индикатор –  ионный прибор для отображения информации, использующий тлеющий разряд.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Картинки по запросу газоразрядные индикатор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95" y="1737360"/>
            <a:ext cx="8774083" cy="42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83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4244" y="2281963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Первые газоразрядные </a:t>
            </a:r>
          </a:p>
          <a:p>
            <a:pPr algn="ctr"/>
            <a:r>
              <a:rPr lang="ru-RU" sz="3200" dirty="0"/>
              <a:t>индикаторы </a:t>
            </a:r>
            <a:r>
              <a:rPr lang="ru-RU" sz="3200" dirty="0" err="1"/>
              <a:t>Nixie</a:t>
            </a:r>
            <a:r>
              <a:rPr lang="ru-RU" sz="3200" dirty="0"/>
              <a:t> </a:t>
            </a:r>
          </a:p>
          <a:p>
            <a:pPr algn="ctr"/>
            <a:r>
              <a:rPr lang="ru-RU" sz="3200" dirty="0"/>
              <a:t>были разработаны в 1952 году </a:t>
            </a:r>
          </a:p>
          <a:p>
            <a:pPr algn="ctr"/>
            <a:r>
              <a:rPr lang="ru-RU" sz="3200" dirty="0"/>
              <a:t>братьями </a:t>
            </a:r>
            <a:r>
              <a:rPr lang="ru-RU" sz="3200" dirty="0" err="1"/>
              <a:t>Хауди</a:t>
            </a:r>
            <a:r>
              <a:rPr lang="ru-RU" sz="3200" dirty="0"/>
              <a:t> и позднее </a:t>
            </a:r>
          </a:p>
          <a:p>
            <a:pPr algn="ctr"/>
            <a:r>
              <a:rPr lang="ru-RU" sz="3200" dirty="0"/>
              <a:t>проданы фирме «</a:t>
            </a:r>
            <a:r>
              <a:rPr lang="ru-RU" sz="3200" dirty="0" err="1"/>
              <a:t>Burroughs</a:t>
            </a:r>
            <a:r>
              <a:rPr lang="ru-RU" sz="3200" dirty="0"/>
              <a:t> </a:t>
            </a:r>
          </a:p>
          <a:p>
            <a:pPr algn="ctr"/>
            <a:r>
              <a:rPr lang="ru-RU" sz="3200" dirty="0" err="1"/>
              <a:t>Business</a:t>
            </a:r>
            <a:r>
              <a:rPr lang="ru-RU" sz="3200" dirty="0"/>
              <a:t> </a:t>
            </a:r>
            <a:r>
              <a:rPr lang="ru-RU" sz="3200" dirty="0" err="1"/>
              <a:t>Machines</a:t>
            </a:r>
            <a:r>
              <a:rPr lang="ru-RU" sz="3200" dirty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941" y="1981118"/>
            <a:ext cx="2920482" cy="4018050"/>
          </a:xfrm>
          <a:prstGeom prst="rect">
            <a:avLst/>
          </a:prstGeom>
        </p:spPr>
      </p:pic>
      <p:pic>
        <p:nvPicPr>
          <p:cNvPr id="2050" name="Picture 2" descr="Картинки по запросу Burroughs Business Machines nixi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9" y="1995632"/>
            <a:ext cx="2871851" cy="40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11437257" y="6052457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6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Возрождение в современной культуре</a:t>
            </a:r>
          </a:p>
        </p:txBody>
      </p:sp>
      <p:pic>
        <p:nvPicPr>
          <p:cNvPr id="4098" name="Picture 2" descr="Картинки по запросу первые газоразрядные индикатор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4" y="2379306"/>
            <a:ext cx="4817102" cy="32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42.radikal.ru/i096/1301/28/2f044dbb1e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678" y="2090471"/>
            <a:ext cx="5043002" cy="349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43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99517"/>
            <a:ext cx="10058400" cy="1450757"/>
          </a:xfrm>
        </p:spPr>
        <p:txBody>
          <a:bodyPr/>
          <a:lstStyle/>
          <a:p>
            <a:r>
              <a:rPr lang="ru-RU" dirty="0"/>
              <a:t>Цели и задачи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795" y="1758648"/>
            <a:ext cx="10058400" cy="4023360"/>
          </a:xfrm>
        </p:spPr>
        <p:txBody>
          <a:bodyPr>
            <a:noAutofit/>
          </a:bodyPr>
          <a:lstStyle/>
          <a:p>
            <a:r>
              <a:rPr lang="ru-RU" sz="2800" dirty="0"/>
              <a:t>Целью нашей работы является создание рабочих часов на основе ИН-14.</a:t>
            </a:r>
          </a:p>
          <a:p>
            <a:r>
              <a:rPr lang="ru-RU" sz="2800" dirty="0"/>
              <a:t>Задачи работы:</a:t>
            </a:r>
          </a:p>
          <a:p>
            <a:pPr lvl="0"/>
            <a:r>
              <a:rPr lang="ru-RU" sz="2800" dirty="0"/>
              <a:t>1. Собрать информацию о газоразрядных индикаторах ИН-14.</a:t>
            </a:r>
          </a:p>
          <a:p>
            <a:pPr lvl="0"/>
            <a:r>
              <a:rPr lang="ru-RU" sz="2800" dirty="0"/>
              <a:t>2. Подготовить монтажную схему и необходимые детали.</a:t>
            </a:r>
          </a:p>
          <a:p>
            <a:pPr lvl="0"/>
            <a:r>
              <a:rPr lang="ru-RU" sz="2800" dirty="0"/>
              <a:t>3. Собрать всю схему вместе и проверить её работоспособность.</a:t>
            </a:r>
          </a:p>
          <a:p>
            <a:pPr lvl="0"/>
            <a:r>
              <a:rPr lang="ru-RU" sz="2800" dirty="0"/>
              <a:t>4. Загрузить на микроконтроллер программу для индикации времени, даты, а также некоторых других функции.                                                                  </a:t>
            </a:r>
          </a:p>
          <a:p>
            <a:pPr lvl="0"/>
            <a:r>
              <a:rPr lang="ru-RU" sz="2800" dirty="0"/>
              <a:t>5.Исправить возможные ошибки и проблемы</a:t>
            </a:r>
          </a:p>
          <a:p>
            <a:endParaRPr lang="ru-RU" sz="2800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07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dirty="0"/>
              <a:t>Устройство индикаторов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upload.wikimedia.org/wikipedia/commons/thumb/3/35/Inside_the_nixie_tube_vnutri_u_nei_neonka.jpg/200px-Inside_the_nixie_tube_vnutri_u_nei_neo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82" y="2068803"/>
            <a:ext cx="3759117" cy="368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019.radikal.ru/i606/1305/21/bdf344217d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00" y="2271987"/>
            <a:ext cx="5651246" cy="32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4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532" y="274077"/>
            <a:ext cx="10058400" cy="1450757"/>
          </a:xfrm>
        </p:spPr>
        <p:txBody>
          <a:bodyPr/>
          <a:lstStyle/>
          <a:p>
            <a:r>
              <a:rPr lang="ru-RU" dirty="0"/>
              <a:t>Устройство часов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203" y="1845734"/>
            <a:ext cx="11674257" cy="4692852"/>
          </a:xfrm>
        </p:spPr>
        <p:txBody>
          <a:bodyPr>
            <a:normAutofit/>
          </a:bodyPr>
          <a:lstStyle/>
          <a:p>
            <a:r>
              <a:rPr lang="ru-RU" sz="2200" dirty="0"/>
              <a:t>Для питания ИН-14 требуется 170 В, а имеем мы только 12, для того чтобы это исправить нужен преобразователь на распространённой схеме МС34063.</a:t>
            </a:r>
          </a:p>
          <a:p>
            <a:r>
              <a:rPr lang="ru-RU" sz="2200" dirty="0"/>
              <a:t>Для большей красоты на схеме установлены: 6 ультрафиолетовых светодиодов (для подсветки) и две неоновые точки для разделения цифр.</a:t>
            </a:r>
          </a:p>
          <a:p>
            <a:r>
              <a:rPr lang="ru-RU" sz="2200" dirty="0"/>
              <a:t>Так же имеется преобразователь и на 3,3 В для остальной части часов.</a:t>
            </a:r>
          </a:p>
          <a:p>
            <a:r>
              <a:rPr lang="ru-RU" sz="2200" dirty="0"/>
              <a:t>А “мозгом” наших часов является микроконтроллер и несколько логических схем.</a:t>
            </a:r>
          </a:p>
          <a:p>
            <a:r>
              <a:rPr lang="ru-RU" sz="2200" dirty="0"/>
              <a:t>Для некоторых функций нужно звуковое оповещение, для чего на схеме имеется небольшая пищалка.</a:t>
            </a:r>
          </a:p>
          <a:p>
            <a:r>
              <a:rPr lang="ru-RU" sz="2200" dirty="0"/>
              <a:t>Для настройки прошивки имеются 2 кнопки, одна “</a:t>
            </a:r>
            <a:r>
              <a:rPr lang="en-US" sz="2200" dirty="0"/>
              <a:t>Mode</a:t>
            </a:r>
            <a:r>
              <a:rPr lang="ru-RU" sz="2200" dirty="0"/>
              <a:t>” и другая “</a:t>
            </a:r>
            <a:r>
              <a:rPr lang="en-US" sz="2200" dirty="0"/>
              <a:t>Set</a:t>
            </a:r>
            <a:r>
              <a:rPr lang="ru-RU" sz="2200" dirty="0"/>
              <a:t>”.</a:t>
            </a:r>
          </a:p>
          <a:p>
            <a:r>
              <a:rPr lang="ru-RU" sz="2200" dirty="0" smtClean="0"/>
              <a:t>Чтобы </a:t>
            </a:r>
            <a:r>
              <a:rPr lang="ru-RU" sz="2200" dirty="0"/>
              <a:t>время не сбрасывалось после каждого выключения, нужно установить батарейку.</a:t>
            </a: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724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Устройство часов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427" y="2137966"/>
            <a:ext cx="3438896" cy="3438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1030" y="1733431"/>
            <a:ext cx="3185974" cy="4247965"/>
          </a:xfrm>
          <a:prstGeom prst="rect">
            <a:avLst/>
          </a:prstGeom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11393714" y="5936343"/>
            <a:ext cx="348343" cy="2757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52810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TM02900743[[fn=Природа]]</Template>
  <TotalTime>108</TotalTime>
  <Words>447</Words>
  <Application>Microsoft Office PowerPoint</Application>
  <PresentationFormat>Широкоэкранный</PresentationFormat>
  <Paragraphs>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Times New Roman</vt:lpstr>
      <vt:lpstr>Wingdings 2</vt:lpstr>
      <vt:lpstr>HDOfficeLightV0</vt:lpstr>
      <vt:lpstr>Ретро</vt:lpstr>
      <vt:lpstr>Часы на газоразрядных индикаторах</vt:lpstr>
      <vt:lpstr>Содержание</vt:lpstr>
      <vt:lpstr>Газоразрядный индикатор –  ионный прибор для отображения информации, использующий тлеющий разряд.  </vt:lpstr>
      <vt:lpstr>История создания</vt:lpstr>
      <vt:lpstr>Возрождение в современной культуре</vt:lpstr>
      <vt:lpstr>Цели и задачи работы</vt:lpstr>
      <vt:lpstr>Устройство индикаторов</vt:lpstr>
      <vt:lpstr>Устройство часов</vt:lpstr>
      <vt:lpstr>Устройство часов</vt:lpstr>
      <vt:lpstr>Изготовление</vt:lpstr>
      <vt:lpstr>4. Основные этапы изготовления</vt:lpstr>
      <vt:lpstr> Заключение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Ефимов</dc:creator>
  <cp:lastModifiedBy>Sema</cp:lastModifiedBy>
  <cp:revision>23</cp:revision>
  <dcterms:created xsi:type="dcterms:W3CDTF">2017-03-12T16:33:25Z</dcterms:created>
  <dcterms:modified xsi:type="dcterms:W3CDTF">2021-02-07T16:05:05Z</dcterms:modified>
</cp:coreProperties>
</file>