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44" r:id="rId4"/>
    <p:sldMasterId id="2147483779" r:id="rId5"/>
    <p:sldMasterId id="2147483791" r:id="rId6"/>
    <p:sldMasterId id="2147483850" r:id="rId7"/>
    <p:sldMasterId id="2147483892" r:id="rId8"/>
  </p:sldMasterIdLst>
  <p:sldIdLst>
    <p:sldId id="256" r:id="rId9"/>
    <p:sldId id="257" r:id="rId10"/>
    <p:sldId id="261" r:id="rId11"/>
    <p:sldId id="258" r:id="rId12"/>
    <p:sldId id="263" r:id="rId13"/>
    <p:sldId id="265" r:id="rId14"/>
    <p:sldId id="273" r:id="rId15"/>
    <p:sldId id="274" r:id="rId16"/>
    <p:sldId id="277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6" autoAdjust="0"/>
    <p:restoredTop sz="94660"/>
  </p:normalViewPr>
  <p:slideViewPr>
    <p:cSldViewPr snapToGrid="0">
      <p:cViewPr>
        <p:scale>
          <a:sx n="50" d="100"/>
          <a:sy n="50" d="100"/>
        </p:scale>
        <p:origin x="48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3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017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178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05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550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265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073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9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5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30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11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95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9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8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4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4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5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09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94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2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46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4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28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77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70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4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52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81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82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17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6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03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97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75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65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21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57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76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1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74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54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18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27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57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34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3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01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3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63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7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01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867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225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88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5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8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75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99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72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6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33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45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47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03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95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87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658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471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169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39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2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89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36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58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893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95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51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944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02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04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549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8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231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228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78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51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636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226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19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0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097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500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121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782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171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737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945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331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957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824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597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05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320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7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83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46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3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3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606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88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9027-CC24-4666-ABFE-F2D0EF0A297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11FC-767A-4A1E-A719-F20244C7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1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qNzEb1xi6c_l4ZUmozLt9Q" TargetMode="External"/><Relationship Id="rId2" Type="http://schemas.openxmlformats.org/officeDocument/2006/relationships/hyperlink" Target="https://www.radioelementy.ru/articles/chto-takoe-kondensator-dlya-chego-nuzhen/" TargetMode="Externa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2.xml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Relationship Id="rId6" Type="http://schemas.openxmlformats.org/officeDocument/2006/relationships/slide" Target="slide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450" y="377934"/>
            <a:ext cx="12407900" cy="23876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емкости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конденсаторов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400" y="397183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Должиков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Семён Александрович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7Б класса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г.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Леонова И. В. 2021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348343"/>
            <a:ext cx="283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886" y="928692"/>
            <a:ext cx="10885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://www.radioelementy.ru/articles/chto-takoe-kondensator-dlya-chego-nuzhen/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886" y="1509041"/>
            <a:ext cx="8577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https://www.youtube.com/channel/UCqNzEb1xi6c_l4ZUmozLt9Q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&quot;Домик андроид&quot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245" y="4532812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68" y="97485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68" y="155520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8" y="2152453"/>
            <a:ext cx="11794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Физика. 8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: учебник / А. В.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Перышкин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3-е изд., стереотип. – М.  : Дрофа, 2015. – 238.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151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28478"/>
            <a:ext cx="1181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Физика. 11 класс  : учеб.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Организаций с прил. на электрон.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Носителе: базовый уровень / Г. Я.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Мякишев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Б. Б.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Буховцев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 М.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Чаругин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под ред. Н. А.    Парфентьевой. – М. : Просвещение, 2014. – 432 с. (с. 90)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180" y="352341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Содержание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51180" y="1580848"/>
            <a:ext cx="10058400" cy="40233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Задача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Конденсатор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Из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истории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Конденсатор в настоящее время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Основные этапы изготовления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Апробация прибора и возникшие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роблемы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Заключение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Список литературы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678" y="323015"/>
            <a:ext cx="90297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прибор, способный измерять емкость конденсаторов независимо от элементов платы и полярности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необходимые элементы для сборки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Откалибровать прибор и шкалу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исправности прибора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Обнаружить и разобраться 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емкость нескольких конденсаторов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57" y="0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онденсатор строени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5" y="253302"/>
            <a:ext cx="6744521" cy="22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9055" y="2652638"/>
            <a:ext cx="3247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Устройство </a:t>
            </a:r>
            <a:r>
              <a:rPr lang="ru-RU" sz="2000" i="1" dirty="0" smtClean="0"/>
              <a:t>конденсатора</a:t>
            </a:r>
            <a:endParaRPr lang="ru-RU" sz="2000" i="1" dirty="0"/>
          </a:p>
        </p:txBody>
      </p:sp>
      <p:pic>
        <p:nvPicPr>
          <p:cNvPr id="5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078" y="253302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&quot;лейденская банк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99" y="3154731"/>
            <a:ext cx="4235005" cy="2943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79941" y="1189305"/>
            <a:ext cx="3760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 конденсатор был создан в 1745 г. голландским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ученым Питером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Мушенбруком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2" descr="Питер ван Мушенбрук: открытия, изобретения и биограф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71" y="2758965"/>
            <a:ext cx="2780813" cy="37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7747" y="6200044"/>
            <a:ext cx="229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Первый конденсатор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078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09600"/>
            <a:ext cx="2750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Процесс сборки: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r="33073"/>
          <a:stretch/>
        </p:blipFill>
        <p:spPr>
          <a:xfrm>
            <a:off x="498742" y="1448616"/>
            <a:ext cx="1739716" cy="201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20370" r="17518" b="8334"/>
          <a:stretch/>
        </p:blipFill>
        <p:spPr>
          <a:xfrm>
            <a:off x="836644" y="3843297"/>
            <a:ext cx="4391496" cy="21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9879" y="16637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5640" y="42206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31874" y="147297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13226" b="11666"/>
          <a:stretch/>
        </p:blipFill>
        <p:spPr>
          <a:xfrm>
            <a:off x="5523700" y="3708400"/>
            <a:ext cx="1967793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295856" y="40513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13889" r="5611"/>
          <a:stretch/>
        </p:blipFill>
        <p:spPr>
          <a:xfrm>
            <a:off x="2771047" y="1288304"/>
            <a:ext cx="3774580" cy="217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14445" r="13131"/>
          <a:stretch/>
        </p:blipFill>
        <p:spPr>
          <a:xfrm>
            <a:off x="7719337" y="4220648"/>
            <a:ext cx="4440156" cy="256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7787053" y="38959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17518" b="18149"/>
          <a:stretch/>
        </p:blipFill>
        <p:spPr>
          <a:xfrm>
            <a:off x="7462729" y="1590537"/>
            <a:ext cx="4484239" cy="230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7078216" y="180643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endParaRPr lang="ru-RU" dirty="0"/>
          </a:p>
        </p:txBody>
      </p:sp>
      <p:pic>
        <p:nvPicPr>
          <p:cNvPr id="21" name="Picture 2" descr="Картинки по запросу &quot;Домик андроид&quot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497" y="173421"/>
            <a:ext cx="1118996" cy="12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1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398" y="659035"/>
            <a:ext cx="5497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блока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проблемы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22223" r="27649" b="9814"/>
          <a:stretch/>
        </p:blipFill>
        <p:spPr>
          <a:xfrm>
            <a:off x="760066" y="5115937"/>
            <a:ext cx="2091559" cy="1403294"/>
          </a:xfrm>
          <a:prstGeom prst="rect">
            <a:avLst/>
          </a:prstGeom>
        </p:spPr>
      </p:pic>
      <p:pic>
        <p:nvPicPr>
          <p:cNvPr id="7" name="Picture 2" descr="Картинки по запросу &quot;Домик андроид&quot;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455" y="2368187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t="12222" r="38685"/>
          <a:stretch/>
        </p:blipFill>
        <p:spPr>
          <a:xfrm>
            <a:off x="564875" y="1772109"/>
            <a:ext cx="2481943" cy="2851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16872" r="44352" b="19030"/>
          <a:stretch/>
        </p:blipFill>
        <p:spPr>
          <a:xfrm>
            <a:off x="3212953" y="4623215"/>
            <a:ext cx="2317531" cy="1817860"/>
          </a:xfrm>
          <a:prstGeom prst="rect">
            <a:avLst/>
          </a:prstGeom>
        </p:spPr>
      </p:pic>
      <p:pic>
        <p:nvPicPr>
          <p:cNvPr id="14" name="Picture 4" descr="Картинки по запросу &quot;с1-55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2120"/>
          <a:stretch/>
        </p:blipFill>
        <p:spPr bwMode="auto">
          <a:xfrm>
            <a:off x="5060803" y="1569877"/>
            <a:ext cx="3851802" cy="31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7" t="19628" r="11764"/>
          <a:stretch/>
        </p:blipFill>
        <p:spPr>
          <a:xfrm>
            <a:off x="8912605" y="3785490"/>
            <a:ext cx="1847850" cy="26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581" y="183120"/>
            <a:ext cx="11354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убедиться в исправности прибора посмотрим наличие импульсов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выходе. Подключим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конденсаторы разной емкости, чтобы тоже посмотреть форму сигнала.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&quot;с1-55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2366" r="51518" b="42901"/>
          <a:stretch/>
        </p:blipFill>
        <p:spPr bwMode="auto">
          <a:xfrm>
            <a:off x="362581" y="1594366"/>
            <a:ext cx="27305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180" y="4046835"/>
            <a:ext cx="192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конденсатора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35" y="1409700"/>
            <a:ext cx="3895567" cy="219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22" y="386216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10мкФ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73" y="1543548"/>
            <a:ext cx="3895567" cy="21971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41506" y="3996017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50мкФ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13" y="4231501"/>
            <a:ext cx="4300886" cy="2425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2500" y="4978400"/>
            <a:ext cx="93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100мкф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Картинки по запросу &quot;Домик андроид&quot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389" y="5347732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966" y="1350078"/>
            <a:ext cx="86798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рассмотрел устройство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конденсатора,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для работы с ними, сферы применения, а также мною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изготовлен прибор для измерения их емкости.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&quot;Домик андроид&quot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77" y="5277395"/>
            <a:ext cx="1118996" cy="11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372" y="242082"/>
            <a:ext cx="27770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609600"/>
            <a:ext cx="2609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Глоссарий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01356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6.xml><?xml version="1.0" encoding="utf-8"?>
<a:theme xmlns:a="http://schemas.openxmlformats.org/drawingml/2006/main" name="1_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7.xml><?xml version="1.0" encoding="utf-8"?>
<a:theme xmlns:a="http://schemas.openxmlformats.org/drawingml/2006/main" name="1_Глубина">
  <a:themeElements>
    <a:clrScheme name="Глубина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895</TotalTime>
  <Words>297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Gill Sans MT</vt:lpstr>
      <vt:lpstr>Times New Roman</vt:lpstr>
      <vt:lpstr>Trebuchet MS</vt:lpstr>
      <vt:lpstr>Tw Cen MT</vt:lpstr>
      <vt:lpstr>Wingdings 2</vt:lpstr>
      <vt:lpstr>Wingdings 3</vt:lpstr>
      <vt:lpstr>Контур</vt:lpstr>
      <vt:lpstr>Ретро</vt:lpstr>
      <vt:lpstr>Базис</vt:lpstr>
      <vt:lpstr>Аспект</vt:lpstr>
      <vt:lpstr>Дивиденд</vt:lpstr>
      <vt:lpstr>1_Дивиденд</vt:lpstr>
      <vt:lpstr>1_Глубина</vt:lpstr>
      <vt:lpstr>Тема Office</vt:lpstr>
      <vt:lpstr>Измерение емкости  конденсаторов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С-Метр</dc:title>
  <dc:creator>Sema</dc:creator>
  <cp:lastModifiedBy>User</cp:lastModifiedBy>
  <cp:revision>74</cp:revision>
  <dcterms:created xsi:type="dcterms:W3CDTF">2021-02-07T16:08:11Z</dcterms:created>
  <dcterms:modified xsi:type="dcterms:W3CDTF">2021-03-23T07:58:02Z</dcterms:modified>
</cp:coreProperties>
</file>