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0497-8EBA-4D15-9C3D-804FDD5D4897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7290-199C-42D2-9705-727F707DC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1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0497-8EBA-4D15-9C3D-804FDD5D4897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7290-199C-42D2-9705-727F707DC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77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0497-8EBA-4D15-9C3D-804FDD5D4897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7290-199C-42D2-9705-727F707DC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08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0497-8EBA-4D15-9C3D-804FDD5D4897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7290-199C-42D2-9705-727F707DC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145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0497-8EBA-4D15-9C3D-804FDD5D4897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7290-199C-42D2-9705-727F707DC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79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0497-8EBA-4D15-9C3D-804FDD5D4897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7290-199C-42D2-9705-727F707DC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55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0497-8EBA-4D15-9C3D-804FDD5D4897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7290-199C-42D2-9705-727F707DC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6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0497-8EBA-4D15-9C3D-804FDD5D4897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7290-199C-42D2-9705-727F707DC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746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0497-8EBA-4D15-9C3D-804FDD5D4897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7290-199C-42D2-9705-727F707DC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49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0497-8EBA-4D15-9C3D-804FDD5D4897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7290-199C-42D2-9705-727F707DC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625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0497-8EBA-4D15-9C3D-804FDD5D4897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7290-199C-42D2-9705-727F707DC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54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10497-8EBA-4D15-9C3D-804FDD5D4897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07290-199C-42D2-9705-727F707DC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3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Желтые фоны для презентаций (66 фото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3"/>
          <a:stretch/>
        </p:blipFill>
        <p:spPr bwMode="auto">
          <a:xfrm>
            <a:off x="0" y="-25400"/>
            <a:ext cx="121920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4300" y="195263"/>
            <a:ext cx="9144000" cy="23876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Светодиодный светильник своими руками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8300" y="312093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Должиков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Семён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Александрович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36300" y="6177281"/>
            <a:ext cx="115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700" y="61706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770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5" t="27963" r="26082" b="10185"/>
          <a:stretch/>
        </p:blipFill>
        <p:spPr>
          <a:xfrm>
            <a:off x="1421418" y="341430"/>
            <a:ext cx="8830264" cy="5794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3700" y="617069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6135749"/>
            <a:ext cx="1919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Отсек батареек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097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85" y="342900"/>
            <a:ext cx="2410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 работает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700" y="617069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4385" y="4231702"/>
            <a:ext cx="116386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кнопка включения на передней панели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возможности плавно регулировать яркость из-за особенностей строения светодиода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больших помещениях яркости может не хватить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6" r="379"/>
          <a:stretch/>
        </p:blipFill>
        <p:spPr>
          <a:xfrm>
            <a:off x="5246628" y="92434"/>
            <a:ext cx="66802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85" y="768665"/>
            <a:ext cx="4494272" cy="3370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57894" y="4000870"/>
            <a:ext cx="1907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Схема в работе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1628" y="4403568"/>
            <a:ext cx="2130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10.Прибор в работе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45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99" y="1350078"/>
            <a:ext cx="6637101" cy="499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78372" y="242082"/>
            <a:ext cx="27770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372" y="1350078"/>
            <a:ext cx="52985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работе я рассмотрел устройство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светодиода,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применения, схему прибора.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ною был изготовлен и апробирован прибор для освещения небольших помещений в тёмное время суток.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700" y="629769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73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" y="342900"/>
            <a:ext cx="2236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400" y="113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– чертежи, на которых изображены способы соединения электрических приборов в цепь.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6400" y="19317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Резистор — пассивный элемент электрических цепей, обладающий определённым или переменным значением электрического сопротивления.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6400" y="300320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Светодиод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— полупроводниковый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создающий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излучение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света 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пропускании через него электрического тока в прямом направлении.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700" y="617069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78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w6ase.narod.ru/00/komb/wega122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35"/>
          <a:stretch/>
        </p:blipFill>
        <p:spPr bwMode="auto">
          <a:xfrm>
            <a:off x="89829" y="3893577"/>
            <a:ext cx="12102171" cy="2277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3700" y="61706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3700" y="419100"/>
            <a:ext cx="1152299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Введение:</a:t>
            </a:r>
          </a:p>
          <a:p>
            <a:pPr algn="just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Недавно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слово светодиод ассоциировалось только с индикаторными приборами.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были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довольно дорогими и излучали всего несколько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 светили. С развитием технологий, цена на светодиодные изделия постепенно снижалась, область применения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расширялась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Сегодня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используют в разных приборах, применяются практически везде, где нужны осветительные приборы. Фары и лампы в автомобилях оснащены светодиодами, рекламу на щитах выделяют светодиодные ленты. В бытовых условиях они также не менее часто применяются.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6238" y="6170694"/>
            <a:ext cx="5840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Индикаторные светодиоды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аудиокомплексе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1991 года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676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ветло зеленый фон однотонный - 58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Выводной светодиод 5мм (красный) купить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53" b="16848"/>
          <a:stretch/>
        </p:blipFill>
        <p:spPr bwMode="auto">
          <a:xfrm>
            <a:off x="4314328" y="3324538"/>
            <a:ext cx="5909172" cy="4113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7992" y="112731"/>
            <a:ext cx="3424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Содержание</a:t>
            </a:r>
            <a:endParaRPr lang="ru-RU" sz="4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35000" y="933348"/>
            <a:ext cx="11082020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Цели и задачи проекта(4)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История создания первого светодиода(5)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Основные этапы изготовления прибора(6, 7, 8, 9, 10)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Апробация прибора и возникшие проблемы(11)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Заключение(12)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Глоссарий(13)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3700" y="61706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0386" y="4956708"/>
            <a:ext cx="3082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 Современный светодиод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338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Бело голубой фон для презентации - 60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6178" y="686303"/>
            <a:ext cx="887512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проекта: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устройство светодиода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корпус прибора из дерева не используя клея.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схему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необходимые элементы для сборки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и настроить прибор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Убедиться в исправности прибора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700" y="61706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  <p:pic>
        <p:nvPicPr>
          <p:cNvPr id="2" name="Picture 2" descr="Прадедушка всех советских светодиодов - как он выглядел, как светил,  сколько стоил | Пикаб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2000"/>
                    </a14:imgEffect>
                    <a14:imgEffect>
                      <a14:brightnessContrast bright="-56000" contras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30" t="10443" r="27487" b="23953"/>
          <a:stretch/>
        </p:blipFill>
        <p:spPr bwMode="auto">
          <a:xfrm>
            <a:off x="8229600" y="289238"/>
            <a:ext cx="3365500" cy="5886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71336" y="6095362"/>
            <a:ext cx="3082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 Старый светодиод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968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светодиод 3мм зеленый 25мм 15mCd 60* 570nm диф / Электронные компоненты  оптом - Complar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02615">
            <a:off x="7361960" y="2593955"/>
            <a:ext cx="4300028" cy="323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23835" y="368974"/>
            <a:ext cx="45847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в мире практически применимый светодиод, работающий в красном диапазоне, разработал </a:t>
            </a:r>
            <a:r>
              <a:rPr lang="ru-RU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Ник </a:t>
            </a:r>
            <a:r>
              <a:rPr lang="ru-RU" b="0" i="0" u="none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Холоньяк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 </a:t>
            </a:r>
            <a:r>
              <a:rPr lang="ru-RU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Университете Иллинойса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для компании </a:t>
            </a:r>
            <a:r>
              <a:rPr lang="ru-RU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General </a:t>
            </a:r>
            <a:r>
              <a:rPr lang="ru-RU" b="0" i="0" u="none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Electric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 1962 году. </a:t>
            </a:r>
            <a:r>
              <a:rPr lang="ru-RU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Холоньяк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таким образом, считается «отцом современного светодиода».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30"/>
          <a:stretch/>
        </p:blipFill>
        <p:spPr>
          <a:xfrm>
            <a:off x="406400" y="927100"/>
            <a:ext cx="5545157" cy="5511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" t="31356" r="71386" b="5311"/>
          <a:stretch/>
        </p:blipFill>
        <p:spPr>
          <a:xfrm>
            <a:off x="5951557" y="2400299"/>
            <a:ext cx="1879600" cy="36195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78000" y="6438900"/>
            <a:ext cx="2481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  <a:r>
              <a:rPr lang="ru-RU" dirty="0" smtClean="0"/>
              <a:t>.Строение светодиода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951557" y="6077466"/>
            <a:ext cx="1999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  <a:r>
              <a:rPr lang="ru-RU" dirty="0" smtClean="0"/>
              <a:t>. Светодиод СССР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152276" y="6262132"/>
            <a:ext cx="2518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  <a:r>
              <a:rPr lang="ru-RU" dirty="0" smtClean="0"/>
              <a:t>. Китайский светодиод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3700" y="61706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4721" y="96103"/>
            <a:ext cx="57038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Светодиод—полупроводниковый прибор,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создающий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излучение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света 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пропускании через него электрического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739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700" y="61706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86" y="189698"/>
            <a:ext cx="10867687" cy="6129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949371" y="6319074"/>
            <a:ext cx="1949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Детали корпуса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306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86" y="77132"/>
            <a:ext cx="10804187" cy="6093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93700" y="61706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149623" y="6170694"/>
            <a:ext cx="1895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Корпус в сборе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612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5313" t="28255" r="4167" b="17839"/>
          <a:stretch/>
        </p:blipFill>
        <p:spPr>
          <a:xfrm>
            <a:off x="177800" y="228599"/>
            <a:ext cx="11747500" cy="629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962400" y="14986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700" y="61706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79433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86" y="155211"/>
            <a:ext cx="10665749" cy="6015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3700" y="61706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24070" y="6170694"/>
            <a:ext cx="180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Схема в сборе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5604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319</Words>
  <Application>Microsoft Office PowerPoint</Application>
  <PresentationFormat>Широкоэкранный</PresentationFormat>
  <Paragraphs>59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Bookman Old Style</vt:lpstr>
      <vt:lpstr>Calibri</vt:lpstr>
      <vt:lpstr>Calibri Light</vt:lpstr>
      <vt:lpstr>Times New Roman</vt:lpstr>
      <vt:lpstr>Тема Office</vt:lpstr>
      <vt:lpstr>Светодиодный светильник своими руками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Светодиодный светильник своими руками</dc:title>
  <dc:creator>Sema</dc:creator>
  <cp:lastModifiedBy>Sema</cp:lastModifiedBy>
  <cp:revision>22</cp:revision>
  <dcterms:created xsi:type="dcterms:W3CDTF">2022-05-09T08:15:55Z</dcterms:created>
  <dcterms:modified xsi:type="dcterms:W3CDTF">2022-05-21T10:58:59Z</dcterms:modified>
</cp:coreProperties>
</file>