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2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6D63-A50B-4139-B6A2-9B9975F673B3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94C3-7429-4E4F-B3CC-95DCFC59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8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6D63-A50B-4139-B6A2-9B9975F673B3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94C3-7429-4E4F-B3CC-95DCFC59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2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6D63-A50B-4139-B6A2-9B9975F673B3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94C3-7429-4E4F-B3CC-95DCFC59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5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6D63-A50B-4139-B6A2-9B9975F673B3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94C3-7429-4E4F-B3CC-95DCFC59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8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6D63-A50B-4139-B6A2-9B9975F673B3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94C3-7429-4E4F-B3CC-95DCFC59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5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6D63-A50B-4139-B6A2-9B9975F673B3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94C3-7429-4E4F-B3CC-95DCFC59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6D63-A50B-4139-B6A2-9B9975F673B3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94C3-7429-4E4F-B3CC-95DCFC59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7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6D63-A50B-4139-B6A2-9B9975F673B3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94C3-7429-4E4F-B3CC-95DCFC59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6D63-A50B-4139-B6A2-9B9975F673B3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94C3-7429-4E4F-B3CC-95DCFC59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6D63-A50B-4139-B6A2-9B9975F673B3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94C3-7429-4E4F-B3CC-95DCFC59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9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6D63-A50B-4139-B6A2-9B9975F673B3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94C3-7429-4E4F-B3CC-95DCFC59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9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6D63-A50B-4139-B6A2-9B9975F673B3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94C3-7429-4E4F-B3CC-95DCFC592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8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воздушный шарик — Викисловар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t="11007" r="13980" b="8451"/>
          <a:stretch/>
        </p:blipFill>
        <p:spPr bwMode="auto">
          <a:xfrm>
            <a:off x="7740650" y="-127623"/>
            <a:ext cx="4584700" cy="490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летка Фарадея. Работа и применение. История и особен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60" y="1208116"/>
            <a:ext cx="4124940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овый электродвигатель СССР с хранения!!! 1.5 к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535363"/>
            <a:ext cx="4289425" cy="321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9000" y="-1062037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Майкл Фарадей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ФАРАДЕЙ Майкл - биография, новости, фото, дата рождения, пресс-досье.  Персоналии ГлобалМСК.ру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27163"/>
            <a:ext cx="5113337" cy="511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Электролиз — Википед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4696648"/>
            <a:ext cx="2692400" cy="20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3/38/Faraday-riebaus_sh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988" y="0"/>
            <a:ext cx="8281012" cy="65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199" y="112743"/>
            <a:ext cx="39559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физик Майкл Фарадей родился в предместье Лондона в семье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кузнеца</a:t>
            </a:r>
            <a:r>
              <a:rPr lang="en-US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сентября. Когда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онзакончил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начальную школу, с двенадцати лет он работал разносчиком газет, а в 1804 г. поступил в ученики к переплетчику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Рибо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французскому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эмигранту.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Рибо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всячески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поощрял его стремление к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самообразованию. Чтением и посещением публичных лекций молодой Фарадей стремился пополнить свои знания, причем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интересовали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естественные 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науки – химия и физика. В 1813 г. один из заказчиков подарил Фарадею пригласительные билеты на лекции Гемфри Дэви в Королевском институте, сыгравшие решающую роль в судьбе юноши. Обратившись с письмом к Дэви, Фарадей с его помощью получил место лабораторного ассистента в Королевском институте.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4767" y="6350872"/>
            <a:ext cx="704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магазин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работал и «учился» юный Фарадей</a:t>
            </a:r>
          </a:p>
        </p:txBody>
      </p:sp>
    </p:spTree>
    <p:extLst>
      <p:ext uri="{BB962C8B-B14F-4D97-AF65-F5344CB8AC3E}">
        <p14:creationId xmlns:p14="http://schemas.microsoft.com/office/powerpoint/2010/main" val="8535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ензанс – У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10"/>
            <a:ext cx="12185807" cy="6604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491" y="93510"/>
            <a:ext cx="2496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Гемфри Дэви</a:t>
            </a:r>
            <a:endParaRPr lang="ru-RU" sz="3200" dirty="0"/>
          </a:p>
        </p:txBody>
      </p:sp>
      <p:pic>
        <p:nvPicPr>
          <p:cNvPr id="1026" name="Picture 2" descr="Гемфри Дэв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7" y="1010173"/>
            <a:ext cx="2200944" cy="297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3457" y="556219"/>
            <a:ext cx="92537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физик и химик Гемфри Дэви родился в городке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Пензанс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юго-западе Англии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 резчика по дереву. Уже в детстве Дэви удивил всех своими необычайными способностями. После смерти отца он стал учеником аптекаря; в аптеке он начал занятия химией. Дэви составил обширный план самообразования и упорно следовал ему. Уже в 17 лет он сделал свое первое открытие, обнаружив, что трение двух кусков льда друг о друга вызывает их плавление, на основании чего предположил, что теплота – это особый вид движения.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0018" y="6488668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Пензанс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412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ролевский институт Великобритании — Википед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" b="3152"/>
          <a:stretch/>
        </p:blipFill>
        <p:spPr bwMode="auto">
          <a:xfrm>
            <a:off x="1795750" y="1218287"/>
            <a:ext cx="8714342" cy="54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2424" y="17958"/>
            <a:ext cx="10524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1813–1815 гг., путешествуя вместе с Дэви по Европе, Фарадей посетил лаборатории Франции и Италии. После возвращения в Англию научная деятельность Фарадея протекала в стенах Королевского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инцип работы электродвигателя - полезная информация от специалистов ООО  ПТЦ &quot;Привод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41" y="-313714"/>
            <a:ext cx="8096059" cy="62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Новый электродвигатель СССР с хранения!!! 1.5 к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32"/>
            <a:ext cx="4452217" cy="333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5971" y="0"/>
            <a:ext cx="7440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Создание электродвигателя. Научная известность (1821—1830)</a:t>
            </a: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217" y="3957040"/>
            <a:ext cx="431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1821 г. он впервые наблюдал вращение магнита вокруг проводника с током и проводника с током вокруг магнита, создал первую модель электродвигателя. В течение последующих 10 лет Фарадей занимался исследованием связи между электрическими и магнитными явлениями.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ндукция магнитного пол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2" b="30364"/>
          <a:stretch/>
        </p:blipFill>
        <p:spPr bwMode="auto">
          <a:xfrm>
            <a:off x="419978" y="1255922"/>
            <a:ext cx="11253589" cy="402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9460" y="253388"/>
            <a:ext cx="2967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1831.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Индукция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978" y="5277079"/>
            <a:ext cx="11253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исследования увенчались открытием в 1831 г. явления электромагнитной индукции. Фарадей детально изучил это явление, вывел его основной закон, выяснил зависимость индукционного тока от магнитных свойств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.4.9 Электролиз расплавов и растворов (солей, щелочей, кисло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235" y="225846"/>
            <a:ext cx="8290192" cy="59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ольтметр СССР – купить в Москве, цена 200 руб., продано 15 марта –  Измерительные инструмен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29" y="1179669"/>
            <a:ext cx="4359007" cy="401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стория свечи. Фарадей М. — 1937 г. - Dj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66" y="138753"/>
            <a:ext cx="4471510" cy="65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толетов Александр Григорьевич : физик с мировым именем, заслуженный  профессор Московского университ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8" y="111888"/>
            <a:ext cx="5648325" cy="665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21705" y="353185"/>
            <a:ext cx="55341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Столетов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Александр Григорьевич (1839-1896), российский физик. Получил кривую намагничивания железа (1872), систематически исследовал внешний фотоэффект (1888-90), открыл первый закон фотоэффекта. Исследовал газовый разряд, критическое состояние и др. Основал (1874) физическую лабораторию в Московском университете.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21705" y="4138837"/>
            <a:ext cx="5534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 Г. Столетов так охарактеризовал значение Фарадея в развитии науки: «Никогда со времен Галилея свет не видал стольких поразительных и разнообразных открытий, вышедших из одной головы».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255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Майкл Фарадей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Майкл Фарадей</dc:title>
  <dc:creator>Sema</dc:creator>
  <cp:lastModifiedBy>Sema</cp:lastModifiedBy>
  <cp:revision>12</cp:revision>
  <dcterms:created xsi:type="dcterms:W3CDTF">2022-11-15T07:31:00Z</dcterms:created>
  <dcterms:modified xsi:type="dcterms:W3CDTF">2022-11-16T11:01:15Z</dcterms:modified>
</cp:coreProperties>
</file>