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78" autoAdjust="0"/>
  </p:normalViewPr>
  <p:slideViewPr>
    <p:cSldViewPr>
      <p:cViewPr>
        <p:scale>
          <a:sx n="100" d="100"/>
          <a:sy n="100" d="100"/>
        </p:scale>
        <p:origin x="-29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1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5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0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A09F-1C74-42CC-A3A7-0705FFBD4EF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17C15-6155-47E1-8640-7281E1460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естерн э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72808" cy="532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Вестерн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2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вестерн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907527"/>
            <a:ext cx="6806456" cy="38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41484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/>
              <a:t>Ве́стерн</a:t>
            </a:r>
            <a:r>
              <a:rPr lang="ru-RU" sz="2800" dirty="0" smtClean="0">
                <a:latin typeface="Comic Sans MS" pitchFamily="66" charset="0"/>
              </a:rPr>
              <a:t>-</a:t>
            </a:r>
            <a:r>
              <a:rPr lang="ru-RU" sz="2000" dirty="0" smtClean="0">
                <a:latin typeface="Comic Sans MS" pitchFamily="66" charset="0"/>
              </a:rPr>
              <a:t>Кинофильм </a:t>
            </a:r>
            <a:r>
              <a:rPr lang="ru-RU" sz="2000" dirty="0">
                <a:latin typeface="Comic Sans MS" pitchFamily="66" charset="0"/>
              </a:rPr>
              <a:t>или литературное произведение приключенческого жанра о жизни первых поселенцев американского Запада.</a:t>
            </a:r>
          </a:p>
        </p:txBody>
      </p:sp>
      <p:pic>
        <p:nvPicPr>
          <p:cNvPr id="1026" name="Picture 2" descr="Картинки по запросу вестерн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518">
            <a:off x="7135387" y="1544035"/>
            <a:ext cx="2088232" cy="154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естерн э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48914"/>
            <a:ext cx="2857500" cy="17811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естерн э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35">
            <a:off x="-69529" y="4774639"/>
            <a:ext cx="4548175" cy="19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52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/>
              <a:t>Ве́стерн</a:t>
            </a:r>
            <a:r>
              <a:rPr lang="ru-RU" sz="2400" dirty="0" smtClean="0">
                <a:latin typeface="Comic Sans MS" pitchFamily="66" charset="0"/>
              </a:rPr>
              <a:t>-</a:t>
            </a:r>
            <a:r>
              <a:rPr lang="ru-RU" sz="2000" dirty="0" smtClean="0">
                <a:latin typeface="Comic Sans MS" pitchFamily="66" charset="0"/>
              </a:rPr>
              <a:t>Традиционная </a:t>
            </a:r>
            <a:r>
              <a:rPr lang="ru-RU" sz="2000" dirty="0" smtClean="0">
                <a:latin typeface="Comic Sans MS" pitchFamily="66" charset="0"/>
              </a:rPr>
              <a:t>музыка</a:t>
            </a:r>
            <a:r>
              <a:rPr lang="ru-RU" sz="2000" dirty="0">
                <a:latin typeface="Comic Sans MS" pitchFamily="66" charset="0"/>
              </a:rPr>
              <a:t> жителей Запада США и Запада Канады. Вестерн прославляет ковбойскую жизнь и </a:t>
            </a:r>
            <a:r>
              <a:rPr lang="ru-RU" sz="2000" dirty="0" smtClean="0">
                <a:latin typeface="Comic Sans MS" pitchFamily="66" charset="0"/>
              </a:rPr>
              <a:t>непосредственно </a:t>
            </a:r>
            <a:r>
              <a:rPr lang="ru-RU" sz="2000" dirty="0">
                <a:latin typeface="Comic Sans MS" pitchFamily="66" charset="0"/>
              </a:rPr>
              <a:t>связан </a:t>
            </a:r>
            <a:r>
              <a:rPr lang="ru-RU" sz="2000" dirty="0" smtClean="0">
                <a:latin typeface="Comic Sans MS" pitchFamily="66" charset="0"/>
              </a:rPr>
              <a:t>  со  старинными</a:t>
            </a:r>
            <a:r>
              <a:rPr lang="ru-RU" sz="2000" dirty="0">
                <a:latin typeface="Comic Sans MS" pitchFamily="66" charset="0"/>
              </a:rPr>
              <a:t> английскими, шотландскими </a:t>
            </a:r>
            <a:r>
              <a:rPr lang="ru-RU" sz="2000" dirty="0" smtClean="0">
                <a:latin typeface="Comic Sans MS" pitchFamily="66" charset="0"/>
              </a:rPr>
              <a:t>и</a:t>
            </a:r>
            <a:r>
              <a:rPr lang="ru-RU" sz="2000" dirty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ирландскими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балладами</a:t>
            </a:r>
            <a:r>
              <a:rPr lang="ru-RU" sz="2000" dirty="0">
                <a:latin typeface="Comic Sans MS" pitchFamily="66" charset="0"/>
              </a:rPr>
              <a:t>.</a:t>
            </a:r>
          </a:p>
        </p:txBody>
      </p:sp>
      <p:pic>
        <p:nvPicPr>
          <p:cNvPr id="2050" name="Picture 2" descr="Картинки по запросу Вестерн (музыка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3612"/>
          <a:stretch/>
        </p:blipFill>
        <p:spPr bwMode="auto">
          <a:xfrm>
            <a:off x="4932040" y="1937866"/>
            <a:ext cx="3856756" cy="20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Вестерн (музык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18" y="4221088"/>
            <a:ext cx="4522862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Вестерн (музык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89240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Слово заимствовано из США.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54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mic Sans MS" pitchFamily="66" charset="0"/>
              </a:rPr>
              <a:t>     Американская</a:t>
            </a:r>
            <a:r>
              <a:rPr lang="ru-RU" sz="2400" dirty="0">
                <a:latin typeface="Comic Sans MS" pitchFamily="66" charset="0"/>
              </a:rPr>
              <a:t> приключенческая литература XIX и начала XX веков основывалась на подручном материале — завоевании Запада.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95" y="1093645"/>
            <a:ext cx="4078060" cy="189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вестерн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785"/>
            <a:ext cx="9168755" cy="38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вестер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6961"/>
            <a:ext cx="4608512" cy="21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81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вестерн ковбо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/>
          <a:stretch/>
        </p:blipFill>
        <p:spPr bwMode="auto">
          <a:xfrm>
            <a:off x="179511" y="2361328"/>
            <a:ext cx="3936206" cy="31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116632"/>
            <a:ext cx="878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mic Sans MS" pitchFamily="66" charset="0"/>
              </a:rPr>
              <a:t>     История </a:t>
            </a:r>
            <a:r>
              <a:rPr lang="ru-RU" sz="2400" dirty="0">
                <a:latin typeface="Comic Sans MS" pitchFamily="66" charset="0"/>
              </a:rPr>
              <a:t>вестерна в США так богата, что он объединил многие жанры: боевик, приключения, комедию, драму, ужасы, трагедию, пародию, мюзикл, фантастику и проч. Золотой век этого жанра в кинематографе связан с деятельностью двух режиссёров — Джона Форда и Говарда </a:t>
            </a:r>
            <a:r>
              <a:rPr lang="ru-RU" sz="2400" dirty="0" smtClean="0">
                <a:latin typeface="Comic Sans MS" pitchFamily="66" charset="0"/>
              </a:rPr>
              <a:t>Хоукса.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074" name="Picture 2" descr="Картинки по запросу вестер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13" y="2428379"/>
            <a:ext cx="2543175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вестерн ковбо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" b="9325"/>
          <a:stretch/>
        </p:blipFill>
        <p:spPr bwMode="auto">
          <a:xfrm>
            <a:off x="3347864" y="4581128"/>
            <a:ext cx="3050604" cy="20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59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и по запросу крылья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1412776"/>
            <a:ext cx="11185323" cy="47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крылья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02" y="1520799"/>
            <a:ext cx="11185323" cy="47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Вестерн (музыка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6" b="12600"/>
          <a:stretch/>
        </p:blipFill>
        <p:spPr bwMode="auto">
          <a:xfrm rot="21222648">
            <a:off x="4782020" y="4127246"/>
            <a:ext cx="457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8641" y="230743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Характерные черты вестерна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836712"/>
            <a:ext cx="9372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Н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езависимый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охотник за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вознаграждение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6"/>
                </a:solidFill>
                <a:latin typeface="Comic Sans MS" pitchFamily="66" charset="0"/>
              </a:rPr>
              <a:t>К</a:t>
            </a:r>
            <a:r>
              <a:rPr lang="ru-RU" sz="2400" dirty="0" smtClean="0">
                <a:solidFill>
                  <a:schemeClr val="accent6"/>
                </a:solidFill>
                <a:latin typeface="Comic Sans MS" pitchFamily="66" charset="0"/>
              </a:rPr>
              <a:t>оварные бандиты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chemeClr val="accent2"/>
                </a:solidFill>
                <a:latin typeface="Comic Sans MS" pitchFamily="66" charset="0"/>
              </a:rPr>
              <a:t>Б</a:t>
            </a:r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>лагородный </a:t>
            </a:r>
            <a:r>
              <a:rPr lang="ru-RU" sz="2400" dirty="0">
                <a:solidFill>
                  <a:schemeClr val="accent2"/>
                </a:solidFill>
                <a:latin typeface="Comic Sans MS" pitchFamily="66" charset="0"/>
              </a:rPr>
              <a:t>индеец, иногда помощник и спутник главного </a:t>
            </a:r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>героя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latin typeface="Comic Sans MS" pitchFamily="66" charset="0"/>
              </a:rPr>
              <a:t>Л</a:t>
            </a:r>
            <a:r>
              <a:rPr lang="ru-RU" sz="2400" dirty="0" smtClean="0">
                <a:latin typeface="Comic Sans MS" pitchFamily="66" charset="0"/>
              </a:rPr>
              <a:t>ихой ковбой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3"/>
                </a:solidFill>
                <a:latin typeface="Comic Sans MS" pitchFamily="66" charset="0"/>
              </a:rPr>
              <a:t>Кровожадный </a:t>
            </a:r>
            <a:r>
              <a:rPr lang="ru-RU" sz="2400" dirty="0">
                <a:solidFill>
                  <a:schemeClr val="accent3"/>
                </a:solidFill>
                <a:latin typeface="Comic Sans MS" pitchFamily="66" charset="0"/>
              </a:rPr>
              <a:t>индеец, вождь, </a:t>
            </a:r>
            <a:r>
              <a:rPr lang="ru-RU" sz="2400" dirty="0" smtClean="0">
                <a:solidFill>
                  <a:schemeClr val="accent3"/>
                </a:solidFill>
                <a:latin typeface="Comic Sans MS" pitchFamily="66" charset="0"/>
              </a:rPr>
              <a:t>непримиримый противник</a:t>
            </a:r>
            <a:r>
              <a:rPr lang="ru-RU" sz="24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chemeClr val="accent3"/>
                </a:solidFill>
                <a:latin typeface="Comic Sans MS" pitchFamily="66" charset="0"/>
              </a:rPr>
              <a:t>главного </a:t>
            </a:r>
            <a:r>
              <a:rPr lang="ru-RU" sz="2400" dirty="0" smtClean="0">
                <a:solidFill>
                  <a:schemeClr val="accent3"/>
                </a:solidFill>
                <a:latin typeface="Comic Sans MS" pitchFamily="66" charset="0"/>
              </a:rPr>
              <a:t>персонажа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/>
                </a:solidFill>
                <a:latin typeface="Comic Sans MS" pitchFamily="66" charset="0"/>
              </a:rPr>
              <a:t>Чистая </a:t>
            </a:r>
            <a:r>
              <a:rPr lang="ru-RU" sz="2400" dirty="0">
                <a:solidFill>
                  <a:schemeClr val="accent4"/>
                </a:solidFill>
                <a:latin typeface="Comic Sans MS" pitchFamily="66" charset="0"/>
              </a:rPr>
              <a:t>и невинная главная </a:t>
            </a:r>
            <a:r>
              <a:rPr lang="ru-RU" sz="2400" dirty="0" smtClean="0">
                <a:solidFill>
                  <a:schemeClr val="accent4"/>
                </a:solidFill>
                <a:latin typeface="Comic Sans MS" pitchFamily="66" charset="0"/>
              </a:rPr>
              <a:t>героиня</a:t>
            </a:r>
          </a:p>
        </p:txBody>
      </p:sp>
      <p:pic>
        <p:nvPicPr>
          <p:cNvPr id="3076" name="Picture 4" descr="Картинки по запросу Вестерн (музыка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/>
          <a:stretch/>
        </p:blipFill>
        <p:spPr bwMode="auto">
          <a:xfrm>
            <a:off x="396046" y="4151155"/>
            <a:ext cx="3840361" cy="25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14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4653E-6 L 0.00261 -0.94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71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056E-8 L 0.00781 -0.95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478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255E-6 L 0.01059 -1.179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589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4255E-6 L -0.00521 -1.189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9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ровно в полд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18002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выживш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83" y="4565696"/>
            <a:ext cx="4038688" cy="22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27720"/>
            <a:ext cx="6991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Segoe Print" pitchFamily="2" charset="0"/>
              </a:rPr>
              <a:t>Наиболее известные кино-вестерны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8" y="1227524"/>
            <a:ext cx="5976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dirty="0">
                <a:latin typeface="Comic Sans MS" pitchFamily="66" charset="0"/>
              </a:rPr>
              <a:t>Бутч Кэссиди и Санденс Кид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>
                <a:latin typeface="Comic Sans MS" pitchFamily="66" charset="0"/>
              </a:rPr>
              <a:t>Дикая банда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>
                <a:latin typeface="Comic Sans MS" pitchFamily="66" charset="0"/>
              </a:rPr>
              <a:t>Дилижанс</a:t>
            </a:r>
          </a:p>
          <a:p>
            <a:r>
              <a:rPr lang="ru-RU" sz="2400" dirty="0" smtClean="0">
                <a:latin typeface="Comic Sans MS" pitchFamily="66" charset="0"/>
              </a:rPr>
              <a:t>4)</a:t>
            </a:r>
            <a:r>
              <a:rPr lang="ru-RU" sz="2400" dirty="0" smtClean="0">
                <a:latin typeface="Comic Sans MS" pitchFamily="66" charset="0"/>
              </a:rPr>
              <a:t>Непрощённый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5)Однажды </a:t>
            </a:r>
            <a:r>
              <a:rPr lang="ru-RU" sz="2400" dirty="0">
                <a:latin typeface="Comic Sans MS" pitchFamily="66" charset="0"/>
              </a:rPr>
              <a:t>на Диком Западе</a:t>
            </a:r>
          </a:p>
          <a:p>
            <a:r>
              <a:rPr lang="ru-RU" sz="2400" dirty="0" smtClean="0">
                <a:latin typeface="Comic Sans MS" pitchFamily="66" charset="0"/>
              </a:rPr>
              <a:t>6)Ровно </a:t>
            </a:r>
            <a:r>
              <a:rPr lang="ru-RU" sz="2400" dirty="0">
                <a:latin typeface="Comic Sans MS" pitchFamily="66" charset="0"/>
              </a:rPr>
              <a:t>в полдень</a:t>
            </a:r>
          </a:p>
          <a:p>
            <a:r>
              <a:rPr lang="ru-RU" sz="2400" dirty="0" smtClean="0">
                <a:latin typeface="Comic Sans MS" pitchFamily="66" charset="0"/>
              </a:rPr>
              <a:t>7)Хороший</a:t>
            </a:r>
            <a:r>
              <a:rPr lang="ru-RU" sz="2400" dirty="0">
                <a:latin typeface="Comic Sans MS" pitchFamily="66" charset="0"/>
              </a:rPr>
              <a:t>, плохой, злой</a:t>
            </a:r>
          </a:p>
          <a:p>
            <a:r>
              <a:rPr lang="ru-RU" sz="2400" dirty="0">
                <a:latin typeface="Comic Sans MS" pitchFamily="66" charset="0"/>
              </a:rPr>
              <a:t>8</a:t>
            </a:r>
            <a:r>
              <a:rPr lang="ru-RU" sz="2400" dirty="0" smtClean="0">
                <a:latin typeface="Comic Sans MS" pitchFamily="66" charset="0"/>
              </a:rPr>
              <a:t>)Золото </a:t>
            </a:r>
            <a:r>
              <a:rPr lang="ru-RU" sz="2400" dirty="0">
                <a:latin typeface="Comic Sans MS" pitchFamily="66" charset="0"/>
              </a:rPr>
              <a:t>Маккенны</a:t>
            </a:r>
          </a:p>
          <a:p>
            <a:r>
              <a:rPr lang="ru-RU" sz="2400" dirty="0">
                <a:latin typeface="Comic Sans MS" pitchFamily="66" charset="0"/>
              </a:rPr>
              <a:t>9</a:t>
            </a:r>
            <a:r>
              <a:rPr lang="ru-RU" sz="2400" dirty="0" smtClean="0">
                <a:latin typeface="Comic Sans MS" pitchFamily="66" charset="0"/>
              </a:rPr>
              <a:t>)</a:t>
            </a:r>
            <a:r>
              <a:rPr lang="ru-RU" sz="2400" dirty="0" err="1" smtClean="0">
                <a:latin typeface="Comic Sans MS" pitchFamily="66" charset="0"/>
              </a:rPr>
              <a:t>Тумстоун</a:t>
            </a:r>
            <a:r>
              <a:rPr lang="ru-RU" sz="2400" dirty="0">
                <a:latin typeface="Comic Sans MS" pitchFamily="66" charset="0"/>
              </a:rPr>
              <a:t>: Легенда Дикого Запада</a:t>
            </a:r>
          </a:p>
          <a:p>
            <a:r>
              <a:rPr lang="ru-RU" sz="2400" dirty="0" smtClean="0">
                <a:latin typeface="Comic Sans MS" pitchFamily="66" charset="0"/>
              </a:rPr>
              <a:t>10)Выживший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AutoShape 4" descr="Картинки по запросу вестерн э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естерн э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вестерн э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вестерн э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дикая бан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35606"/>
            <a:ext cx="2324878" cy="34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непрощен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72672"/>
            <a:ext cx="3089139" cy="17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44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ов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27384"/>
            <a:ext cx="9137373" cy="77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663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Script" pitchFamily="34" charset="0"/>
              </a:rPr>
              <a:t>СПАСИБО ЗА ВНИМАНИЕ!!!</a:t>
            </a:r>
            <a:endParaRPr lang="ru-RU" sz="28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91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140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Вестерн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Вестерн</dc:title>
  <dc:creator>User</dc:creator>
  <cp:lastModifiedBy>User</cp:lastModifiedBy>
  <cp:revision>15</cp:revision>
  <dcterms:created xsi:type="dcterms:W3CDTF">2019-10-07T12:46:43Z</dcterms:created>
  <dcterms:modified xsi:type="dcterms:W3CDTF">2019-10-08T03:46:49Z</dcterms:modified>
</cp:coreProperties>
</file>