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76425" y="2543695"/>
            <a:ext cx="4108740" cy="966268"/>
          </a:xfrm>
        </p:spPr>
        <p:txBody>
          <a:bodyPr/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БИЛЛ ГЕЙТС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7117947" cy="637453"/>
          </a:xfrm>
        </p:spPr>
        <p:txBody>
          <a:bodyPr/>
          <a:lstStyle/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ПУТЬ К УСПЕХУ С ПОМОЩЬЮ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САМООБРАЗ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ОВА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НИЯ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676015" y="6259483"/>
            <a:ext cx="22111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Должиков</a:t>
            </a:r>
            <a:r>
              <a:rPr lang="ru-RU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Егор, 5Г</a:t>
            </a:r>
            <a:endParaRPr lang="ru-RU" sz="16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4372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62288" y="465514"/>
            <a:ext cx="4803778" cy="656704"/>
          </a:xfrm>
        </p:spPr>
        <p:txBody>
          <a:bodyPr>
            <a:noAutofit/>
          </a:bodyPr>
          <a:lstStyle/>
          <a:p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КТО ЭТО ТАКОЙ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77971" y="1559529"/>
            <a:ext cx="10560341" cy="3541714"/>
          </a:xfrm>
        </p:spPr>
        <p:txBody>
          <a:bodyPr>
            <a:noAutofit/>
          </a:bodyPr>
          <a:lstStyle/>
          <a:p>
            <a:pPr algn="just"/>
            <a:r>
              <a:rPr lang="ru-RU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Билл </a:t>
            </a:r>
            <a:r>
              <a:rPr lang="ru-RU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Гейтс - </a:t>
            </a:r>
            <a:r>
              <a:rPr lang="ru-RU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мериканский предприниматель</a:t>
            </a:r>
            <a:r>
              <a:rPr lang="ru-RU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и </a:t>
            </a:r>
            <a:r>
              <a:rPr lang="ru-RU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общественный </a:t>
            </a:r>
            <a:r>
              <a:rPr lang="ru-RU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деятель, </a:t>
            </a:r>
            <a:r>
              <a:rPr lang="ru-RU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один из создателей (совместно с </a:t>
            </a:r>
            <a:r>
              <a:rPr lang="ru-RU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Полом Аленом) </a:t>
            </a:r>
            <a:r>
              <a:rPr lang="ru-RU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бывший крупнейший акционер компании 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Microsoft</a:t>
            </a:r>
            <a:r>
              <a:rPr lang="ru-RU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ru-RU" sz="24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4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Билл Гейтс гениален</a:t>
            </a:r>
            <a:r>
              <a:rPr lang="ru-RU" sz="24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в отличие от многих миллиардеров он заработал </a:t>
            </a:r>
            <a:r>
              <a:rPr lang="ru-RU" sz="24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своё состояние </a:t>
            </a:r>
            <a:r>
              <a:rPr lang="ru-RU" sz="24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на нефти или экономическом кризисе, а исключительно на собственных мозгах.</a:t>
            </a:r>
            <a:endParaRPr lang="ru-RU" sz="24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2022 </a:t>
            </a:r>
            <a:r>
              <a:rPr lang="ru-RU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Forbes</a:t>
            </a:r>
            <a:r>
              <a:rPr lang="ru-RU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своем рейтинге миллиардеров поставил Гейтса на четвертое место с состоянием $129 млрд</a:t>
            </a:r>
            <a:r>
              <a:rPr lang="ru-RU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4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8184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0219" y="-96980"/>
            <a:ext cx="3688239" cy="1435331"/>
          </a:xfrm>
        </p:spPr>
        <p:txBody>
          <a:bodyPr/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Биография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1257789" y="2834641"/>
            <a:ext cx="6497986" cy="1634834"/>
          </a:xfrm>
        </p:spPr>
        <p:txBody>
          <a:bodyPr>
            <a:noAutofit/>
          </a:bodyPr>
          <a:lstStyle/>
          <a:p>
            <a:pPr algn="just"/>
            <a:r>
              <a:rPr lang="ru-RU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Билл </a:t>
            </a:r>
            <a:r>
              <a:rPr lang="ru-RU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Гейтс </a:t>
            </a:r>
            <a:r>
              <a:rPr lang="ru-RU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родился (28 октября 1955) </a:t>
            </a:r>
            <a:r>
              <a:rPr lang="ru-RU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вырос в Сиэтле (штат Вашингтон</a:t>
            </a:r>
            <a:r>
              <a:rPr lang="ru-RU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r>
              <a:rPr lang="ru-RU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Подростком начал изучать языки программирования и писать программы. С отличием закончил школу и в 1973 году поступил в Гарвард, где изучал математику и компьютерные дисциплины</a:t>
            </a:r>
            <a:r>
              <a:rPr lang="ru-RU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1976 году </a:t>
            </a:r>
            <a:r>
              <a:rPr lang="ru-RU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Microsoft</a:t>
            </a:r>
            <a:r>
              <a:rPr lang="ru-RU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стала полноценной самостоятельной </a:t>
            </a:r>
            <a:r>
              <a:rPr lang="ru-RU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компанией. </a:t>
            </a:r>
            <a:r>
              <a:rPr lang="ru-RU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1985-м представил первую версию операционной системы </a:t>
            </a:r>
            <a:r>
              <a:rPr lang="ru-RU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Windows</a:t>
            </a:r>
            <a:r>
              <a:rPr lang="ru-RU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поколения которой выпускаются по сей день.</a:t>
            </a:r>
            <a:endParaRPr lang="ru-RU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60" r="23460"/>
          <a:stretch>
            <a:fillRect/>
          </a:stretch>
        </p:blipFill>
        <p:spPr>
          <a:xfrm>
            <a:off x="8091437" y="1338351"/>
            <a:ext cx="3097290" cy="411480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658067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3191" y="930718"/>
            <a:ext cx="10401993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Жизнь несправедлива – привыкните к этому</a:t>
            </a:r>
            <a:r>
              <a:rPr lang="ru-RU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Мир ждёт от тебя действий</a:t>
            </a:r>
            <a:r>
              <a:rPr lang="ru-RU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ru-RU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сё </a:t>
            </a:r>
            <a:r>
              <a:rPr lang="ru-RU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жизни нужно сначала заслужить. Вы считаете, что ваш учитель слишком требователен? Вы ещё не видели вашего босса и не были им сами! В отличие от первого, карьера второго напрямую зависит от ваших действий. А ваш учитель просто хотел вас чему-нибудь научить</a:t>
            </a:r>
            <a:r>
              <a:rPr lang="ru-RU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Умный человек не боится никакой работы, он делает её, получает опыт и стремится к чему-то большему</a:t>
            </a:r>
            <a:r>
              <a:rPr lang="ru-RU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Ваши ошибки – это ваши ошибки. Их не нужно бояться – на них нужно учиться</a:t>
            </a:r>
            <a:r>
              <a:rPr lang="ru-RU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некоторых школах не ставят плохих оценок и дают вам столько попыток, сколько вам требуется для правильного ответа. Это не имеет НИЧЕГО общего с реальной жизнью.</a:t>
            </a:r>
            <a:endParaRPr lang="ru-RU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599" y="224444"/>
            <a:ext cx="4696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Советы школьникам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7535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8680" y="-404552"/>
            <a:ext cx="5611542" cy="1639884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САМООБРАЗОВАНИЕ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243" t="-251" r="8745" b="251"/>
          <a:stretch/>
        </p:blipFill>
        <p:spPr>
          <a:xfrm>
            <a:off x="7290262" y="1617892"/>
            <a:ext cx="4006734" cy="3313807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217363" y="1734098"/>
            <a:ext cx="5752859" cy="3541714"/>
          </a:xfrm>
        </p:spPr>
        <p:txBody>
          <a:bodyPr>
            <a:noAutofit/>
          </a:bodyPr>
          <a:lstStyle/>
          <a:p>
            <a:pPr algn="just"/>
            <a:r>
              <a:rPr lang="ru-RU" sz="2400" b="1" dirty="0" smtClean="0">
                <a:solidFill>
                  <a:srgbClr val="2D2D2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….Самообразование</a:t>
            </a:r>
            <a:r>
              <a:rPr lang="ru-RU" sz="2400" b="1" dirty="0">
                <a:solidFill>
                  <a:srgbClr val="2D2D2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2400" dirty="0">
                <a:solidFill>
                  <a:srgbClr val="2D2D2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—</a:t>
            </a:r>
            <a:r>
              <a:rPr lang="ru-RU" sz="2400" b="1" dirty="0">
                <a:solidFill>
                  <a:srgbClr val="2D2D2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это хорошо, </a:t>
            </a:r>
            <a:r>
              <a:rPr lang="ru-RU" sz="2400" dirty="0">
                <a:solidFill>
                  <a:srgbClr val="2D2D2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потому что вы развиваете уверенность в себе и думаете: «Я знаю это достаточно хорошо. Я знаю это лучше учителей. Попробую-ка продвинуться на следующий уровень </a:t>
            </a:r>
            <a:r>
              <a:rPr lang="ru-RU" sz="2400" dirty="0" smtClean="0">
                <a:solidFill>
                  <a:srgbClr val="2D2D2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-вдруг </a:t>
            </a:r>
            <a:r>
              <a:rPr lang="ru-RU" sz="2400" dirty="0">
                <a:solidFill>
                  <a:srgbClr val="2D2D2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меня неплохо получится</a:t>
            </a:r>
            <a:r>
              <a:rPr lang="ru-RU" sz="2400" dirty="0" smtClean="0">
                <a:solidFill>
                  <a:srgbClr val="2D2D2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».</a:t>
            </a:r>
            <a:r>
              <a:rPr lang="en-US" sz="2400" dirty="0" smtClean="0">
                <a:solidFill>
                  <a:srgbClr val="2D2D2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ru-RU" sz="2400" dirty="0" smtClean="0">
                <a:solidFill>
                  <a:srgbClr val="2D2D2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Билл Гейтс</a:t>
            </a:r>
            <a:r>
              <a:rPr lang="en-US" sz="2400" dirty="0">
                <a:solidFill>
                  <a:srgbClr val="2D2D2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848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онтур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TM04033919[[fn=Контур]]</Template>
  <TotalTime>137</TotalTime>
  <Words>150</Words>
  <Application>Microsoft Office PowerPoint</Application>
  <PresentationFormat>Широкоэкранный</PresentationFormat>
  <Paragraphs>18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Tw Cen MT</vt:lpstr>
      <vt:lpstr>Контур</vt:lpstr>
      <vt:lpstr>БИЛЛ ГЕЙТС</vt:lpstr>
      <vt:lpstr>КТО ЭТО ТАКОЙ?</vt:lpstr>
      <vt:lpstr>Биография</vt:lpstr>
      <vt:lpstr>Презентация PowerPoint</vt:lpstr>
      <vt:lpstr>САМООБРАЗОВАНИЕ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БИЛЛ ГЕЙТС</dc:title>
  <dc:creator>Sema</dc:creator>
  <cp:lastModifiedBy>Sema</cp:lastModifiedBy>
  <cp:revision>13</cp:revision>
  <dcterms:created xsi:type="dcterms:W3CDTF">2023-11-19T12:09:15Z</dcterms:created>
  <dcterms:modified xsi:type="dcterms:W3CDTF">2023-11-22T16:08:39Z</dcterms:modified>
</cp:coreProperties>
</file>