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  <p:sldMasterId id="2147483696" r:id="rId3"/>
  </p:sldMasterIdLst>
  <p:sldIdLst>
    <p:sldId id="256" r:id="rId4"/>
    <p:sldId id="257" r:id="rId5"/>
    <p:sldId id="258" r:id="rId6"/>
    <p:sldId id="259" r:id="rId7"/>
    <p:sldId id="261" r:id="rId8"/>
    <p:sldId id="260" r:id="rId9"/>
    <p:sldId id="26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1428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4255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4840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71998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312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7591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2706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9326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0740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99915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1731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54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48C9DA70-7C95-469D-9D05-1B70CF4359A4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5249E850-77AB-4944-8CD4-3FAA2676DFB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788024" y="260648"/>
            <a:ext cx="3312368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Comic Sans MS" pitchFamily="66" charset="0"/>
              </a:rPr>
              <a:t>Ольга Петровна </a:t>
            </a:r>
            <a:r>
              <a:rPr lang="ru-RU" dirty="0" smtClean="0">
                <a:latin typeface="Comic Sans MS" pitchFamily="66" charset="0"/>
              </a:rPr>
              <a:t>Ивкина.</a:t>
            </a:r>
            <a:endParaRPr lang="ru-RU" dirty="0">
              <a:latin typeface="Comic Sans MS" pitchFamily="66" charset="0"/>
            </a:endParaRPr>
          </a:p>
        </p:txBody>
      </p:sp>
      <p:pic>
        <p:nvPicPr>
          <p:cNvPr id="1028" name="Picture 4" descr="ÐÐ°ÑÑÐ¸Ð½ÐºÐ¸ Ð¿Ð¾ Ð·Ð°Ð¿ÑÐ¾ÑÑ ÐÐµÑÐ´ÑÐ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387047"/>
            <a:ext cx="2880320" cy="3562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06161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zoom dir="in"/>
      </p:transition>
    </mc:Choice>
    <mc:Fallback>
      <p:transition spd="slow">
        <p:zoom dir="in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067944" y="603403"/>
            <a:ext cx="4392488" cy="5993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750" dirty="0">
                <a:latin typeface="Comic Sans MS" pitchFamily="66" charset="0"/>
              </a:rPr>
              <a:t>Здесь солнце светит веселей и ярче,</a:t>
            </a:r>
            <a:r>
              <a:rPr lang="ru-RU" sz="1750" dirty="0" smtClean="0">
                <a:latin typeface="Comic Sans MS" pitchFamily="66" charset="0"/>
              </a:rPr>
              <a:t/>
            </a:r>
            <a:br>
              <a:rPr lang="ru-RU" sz="1750" dirty="0" smtClean="0">
                <a:latin typeface="Comic Sans MS" pitchFamily="66" charset="0"/>
              </a:rPr>
            </a:br>
            <a:r>
              <a:rPr lang="ru-RU" sz="1750" dirty="0">
                <a:latin typeface="Comic Sans MS" pitchFamily="66" charset="0"/>
              </a:rPr>
              <a:t>Здесь птицы ласковей поют,</a:t>
            </a:r>
            <a:r>
              <a:rPr lang="ru-RU" sz="1750" dirty="0" smtClean="0">
                <a:latin typeface="Comic Sans MS" pitchFamily="66" charset="0"/>
              </a:rPr>
              <a:t/>
            </a:r>
            <a:br>
              <a:rPr lang="ru-RU" sz="1750" dirty="0" smtClean="0">
                <a:latin typeface="Comic Sans MS" pitchFamily="66" charset="0"/>
              </a:rPr>
            </a:br>
            <a:r>
              <a:rPr lang="ru-RU" sz="1750" dirty="0">
                <a:latin typeface="Comic Sans MS" pitchFamily="66" charset="0"/>
              </a:rPr>
              <a:t>И летом здесь теплей и жарче,</a:t>
            </a:r>
            <a:r>
              <a:rPr lang="ru-RU" sz="1750" dirty="0" smtClean="0">
                <a:latin typeface="Comic Sans MS" pitchFamily="66" charset="0"/>
              </a:rPr>
              <a:t/>
            </a:r>
            <a:br>
              <a:rPr lang="ru-RU" sz="1750" dirty="0" smtClean="0">
                <a:latin typeface="Comic Sans MS" pitchFamily="66" charset="0"/>
              </a:rPr>
            </a:br>
            <a:r>
              <a:rPr lang="ru-RU" sz="1750" dirty="0">
                <a:latin typeface="Comic Sans MS" pitchFamily="66" charset="0"/>
              </a:rPr>
              <a:t>И город дарит родной уют.</a:t>
            </a:r>
            <a:r>
              <a:rPr lang="ru-RU" sz="1750" dirty="0" smtClean="0">
                <a:latin typeface="Comic Sans MS" pitchFamily="66" charset="0"/>
              </a:rPr>
              <a:t/>
            </a:r>
            <a:br>
              <a:rPr lang="ru-RU" sz="1750" dirty="0" smtClean="0">
                <a:latin typeface="Comic Sans MS" pitchFamily="66" charset="0"/>
              </a:rPr>
            </a:br>
            <a:r>
              <a:rPr lang="ru-RU" sz="1750" dirty="0" smtClean="0">
                <a:latin typeface="Comic Sans MS" pitchFamily="66" charset="0"/>
              </a:rPr>
              <a:t/>
            </a:r>
            <a:br>
              <a:rPr lang="ru-RU" sz="1750" dirty="0" smtClean="0">
                <a:latin typeface="Comic Sans MS" pitchFamily="66" charset="0"/>
              </a:rPr>
            </a:br>
            <a:r>
              <a:rPr lang="ru-RU" sz="1750" dirty="0">
                <a:latin typeface="Comic Sans MS" pitchFamily="66" charset="0"/>
              </a:rPr>
              <a:t>Бердск, один такой на свете-</a:t>
            </a:r>
            <a:r>
              <a:rPr lang="ru-RU" sz="1750" dirty="0" smtClean="0">
                <a:latin typeface="Comic Sans MS" pitchFamily="66" charset="0"/>
              </a:rPr>
              <a:t/>
            </a:r>
            <a:br>
              <a:rPr lang="ru-RU" sz="1750" dirty="0" smtClean="0">
                <a:latin typeface="Comic Sans MS" pitchFamily="66" charset="0"/>
              </a:rPr>
            </a:br>
            <a:r>
              <a:rPr lang="ru-RU" sz="1750" dirty="0">
                <a:latin typeface="Comic Sans MS" pitchFamily="66" charset="0"/>
              </a:rPr>
              <a:t>Город сказочных чудес,</a:t>
            </a:r>
            <a:r>
              <a:rPr lang="ru-RU" sz="1750" dirty="0" smtClean="0">
                <a:latin typeface="Comic Sans MS" pitchFamily="66" charset="0"/>
              </a:rPr>
              <a:t/>
            </a:r>
            <a:br>
              <a:rPr lang="ru-RU" sz="1750" dirty="0" smtClean="0">
                <a:latin typeface="Comic Sans MS" pitchFamily="66" charset="0"/>
              </a:rPr>
            </a:br>
            <a:r>
              <a:rPr lang="ru-RU" sz="1750" dirty="0">
                <a:latin typeface="Comic Sans MS" pitchFamily="66" charset="0"/>
              </a:rPr>
              <a:t>И упираясь в небо сосны эти,</a:t>
            </a:r>
            <a:r>
              <a:rPr lang="ru-RU" sz="1750" dirty="0" smtClean="0">
                <a:latin typeface="Comic Sans MS" pitchFamily="66" charset="0"/>
              </a:rPr>
              <a:t/>
            </a:r>
            <a:br>
              <a:rPr lang="ru-RU" sz="1750" dirty="0" smtClean="0">
                <a:latin typeface="Comic Sans MS" pitchFamily="66" charset="0"/>
              </a:rPr>
            </a:br>
            <a:r>
              <a:rPr lang="ru-RU" sz="1750" dirty="0">
                <a:latin typeface="Comic Sans MS" pitchFamily="66" charset="0"/>
              </a:rPr>
              <a:t>Образуют наш извечный лес.</a:t>
            </a:r>
            <a:r>
              <a:rPr lang="ru-RU" sz="1750" dirty="0" smtClean="0">
                <a:latin typeface="Comic Sans MS" pitchFamily="66" charset="0"/>
              </a:rPr>
              <a:t/>
            </a:r>
            <a:br>
              <a:rPr lang="ru-RU" sz="1750" dirty="0" smtClean="0">
                <a:latin typeface="Comic Sans MS" pitchFamily="66" charset="0"/>
              </a:rPr>
            </a:br>
            <a:r>
              <a:rPr lang="ru-RU" sz="1750" dirty="0" smtClean="0">
                <a:latin typeface="Comic Sans MS" pitchFamily="66" charset="0"/>
              </a:rPr>
              <a:t/>
            </a:r>
            <a:br>
              <a:rPr lang="ru-RU" sz="1750" dirty="0" smtClean="0">
                <a:latin typeface="Comic Sans MS" pitchFamily="66" charset="0"/>
              </a:rPr>
            </a:br>
            <a:r>
              <a:rPr lang="ru-RU" sz="1750" dirty="0">
                <a:latin typeface="Comic Sans MS" pitchFamily="66" charset="0"/>
              </a:rPr>
              <a:t>Бердск, родился дважды ты,</a:t>
            </a:r>
            <a:r>
              <a:rPr lang="ru-RU" sz="1750" dirty="0" smtClean="0">
                <a:latin typeface="Comic Sans MS" pitchFamily="66" charset="0"/>
              </a:rPr>
              <a:t/>
            </a:r>
            <a:br>
              <a:rPr lang="ru-RU" sz="1750" dirty="0" smtClean="0">
                <a:latin typeface="Comic Sans MS" pitchFamily="66" charset="0"/>
              </a:rPr>
            </a:br>
            <a:r>
              <a:rPr lang="ru-RU" sz="1750" dirty="0">
                <a:latin typeface="Comic Sans MS" pitchFamily="66" charset="0"/>
              </a:rPr>
              <a:t>Прошёл сквозь сотни лет…</a:t>
            </a:r>
            <a:r>
              <a:rPr lang="ru-RU" sz="1750" dirty="0" smtClean="0">
                <a:latin typeface="Comic Sans MS" pitchFamily="66" charset="0"/>
              </a:rPr>
              <a:t/>
            </a:r>
            <a:br>
              <a:rPr lang="ru-RU" sz="1750" dirty="0" smtClean="0">
                <a:latin typeface="Comic Sans MS" pitchFamily="66" charset="0"/>
              </a:rPr>
            </a:br>
            <a:r>
              <a:rPr lang="ru-RU" sz="1750" dirty="0">
                <a:latin typeface="Comic Sans MS" pitchFamily="66" charset="0"/>
              </a:rPr>
              <a:t>Бердск родной, одно пойми,</a:t>
            </a:r>
            <a:r>
              <a:rPr lang="ru-RU" sz="1750" dirty="0" smtClean="0">
                <a:latin typeface="Comic Sans MS" pitchFamily="66" charset="0"/>
              </a:rPr>
              <a:t/>
            </a:r>
            <a:br>
              <a:rPr lang="ru-RU" sz="1750" dirty="0" smtClean="0">
                <a:latin typeface="Comic Sans MS" pitchFamily="66" charset="0"/>
              </a:rPr>
            </a:br>
            <a:r>
              <a:rPr lang="ru-RU" sz="1750" dirty="0">
                <a:latin typeface="Comic Sans MS" pitchFamily="66" charset="0"/>
              </a:rPr>
              <a:t>Что лучше в мире града нет.</a:t>
            </a:r>
            <a:r>
              <a:rPr lang="ru-RU" sz="1750" dirty="0" smtClean="0">
                <a:latin typeface="Comic Sans MS" pitchFamily="66" charset="0"/>
              </a:rPr>
              <a:t/>
            </a:r>
            <a:br>
              <a:rPr lang="ru-RU" sz="1750" dirty="0" smtClean="0">
                <a:latin typeface="Comic Sans MS" pitchFamily="66" charset="0"/>
              </a:rPr>
            </a:br>
            <a:r>
              <a:rPr lang="ru-RU" sz="1750" dirty="0" smtClean="0">
                <a:latin typeface="Comic Sans MS" pitchFamily="66" charset="0"/>
              </a:rPr>
              <a:t/>
            </a:r>
            <a:br>
              <a:rPr lang="ru-RU" sz="1750" dirty="0" smtClean="0">
                <a:latin typeface="Comic Sans MS" pitchFamily="66" charset="0"/>
              </a:rPr>
            </a:br>
            <a:r>
              <a:rPr lang="ru-RU" sz="1750" dirty="0">
                <a:latin typeface="Comic Sans MS" pitchFamily="66" charset="0"/>
              </a:rPr>
              <a:t>Пусть небо будет чистым над тобой,</a:t>
            </a:r>
            <a:r>
              <a:rPr lang="ru-RU" sz="1750" dirty="0" smtClean="0">
                <a:latin typeface="Comic Sans MS" pitchFamily="66" charset="0"/>
              </a:rPr>
              <a:t/>
            </a:r>
            <a:br>
              <a:rPr lang="ru-RU" sz="1750" dirty="0" smtClean="0">
                <a:latin typeface="Comic Sans MS" pitchFamily="66" charset="0"/>
              </a:rPr>
            </a:br>
            <a:r>
              <a:rPr lang="ru-RU" sz="1750" dirty="0">
                <a:latin typeface="Comic Sans MS" pitchFamily="66" charset="0"/>
              </a:rPr>
              <a:t>Улыбки светят ярче солнечных лучей,</a:t>
            </a:r>
            <a:r>
              <a:rPr lang="ru-RU" sz="1750" dirty="0" smtClean="0">
                <a:latin typeface="Comic Sans MS" pitchFamily="66" charset="0"/>
              </a:rPr>
              <a:t/>
            </a:r>
            <a:br>
              <a:rPr lang="ru-RU" sz="1750" dirty="0" smtClean="0">
                <a:latin typeface="Comic Sans MS" pitchFamily="66" charset="0"/>
              </a:rPr>
            </a:br>
            <a:r>
              <a:rPr lang="ru-RU" sz="1750" dirty="0">
                <a:latin typeface="Comic Sans MS" pitchFamily="66" charset="0"/>
              </a:rPr>
              <a:t>Я по улице твоей пройдусь ещё не раз с семьёй…</a:t>
            </a:r>
            <a:r>
              <a:rPr lang="ru-RU" sz="1750" dirty="0" smtClean="0">
                <a:latin typeface="Comic Sans MS" pitchFamily="66" charset="0"/>
              </a:rPr>
              <a:t/>
            </a:r>
            <a:br>
              <a:rPr lang="ru-RU" sz="1750" dirty="0" smtClean="0">
                <a:latin typeface="Comic Sans MS" pitchFamily="66" charset="0"/>
              </a:rPr>
            </a:br>
            <a:r>
              <a:rPr lang="ru-RU" sz="1750" dirty="0">
                <a:latin typeface="Comic Sans MS" pitchFamily="66" charset="0"/>
              </a:rPr>
              <a:t>Бердск, ты мой и навеки ничей</a:t>
            </a:r>
            <a:r>
              <a:rPr lang="ru-RU" sz="1750" dirty="0" smtClean="0">
                <a:latin typeface="Comic Sans MS" pitchFamily="66" charset="0"/>
              </a:rPr>
              <a:t>.</a:t>
            </a:r>
          </a:p>
          <a:p>
            <a:pPr algn="ctr"/>
            <a:r>
              <a:rPr lang="ru-RU" sz="1750" dirty="0">
                <a:latin typeface="Comic Sans MS" pitchFamily="66" charset="0"/>
              </a:rPr>
              <a:t> </a:t>
            </a:r>
            <a:r>
              <a:rPr lang="ru-RU" sz="1750" dirty="0" smtClean="0">
                <a:latin typeface="Comic Sans MS" pitchFamily="66" charset="0"/>
              </a:rPr>
              <a:t>                                               </a:t>
            </a:r>
          </a:p>
          <a:p>
            <a:pPr algn="ctr"/>
            <a:r>
              <a:rPr lang="ru-RU" sz="1750" dirty="0">
                <a:latin typeface="Comic Sans MS" pitchFamily="66" charset="0"/>
              </a:rPr>
              <a:t> </a:t>
            </a:r>
            <a:r>
              <a:rPr lang="ru-RU" sz="1750" dirty="0" smtClean="0">
                <a:latin typeface="Comic Sans MS" pitchFamily="66" charset="0"/>
              </a:rPr>
              <a:t>                                                      </a:t>
            </a:r>
            <a:r>
              <a:rPr lang="ru-RU" sz="1600" dirty="0" smtClean="0">
                <a:latin typeface="Comic Sans MS" pitchFamily="66" charset="0"/>
              </a:rPr>
              <a:t>2012</a:t>
            </a:r>
            <a:endParaRPr lang="ru-RU" sz="1750" dirty="0">
              <a:latin typeface="Comic Sans MS" pitchFamily="66" charset="0"/>
            </a:endParaRPr>
          </a:p>
        </p:txBody>
      </p:sp>
      <p:pic>
        <p:nvPicPr>
          <p:cNvPr id="5" name="Picture 2" descr="ÐÐ°ÑÑÐ¸Ð½ÐºÐ¸ Ð¿Ð¾ Ð·Ð°Ð¿ÑÐ¾ÑÑ ÐÐµÑÐ´ÑÐ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710394"/>
            <a:ext cx="4176464" cy="2798726"/>
          </a:xfrm>
          <a:prstGeom prst="rect">
            <a:avLst/>
          </a:prstGeom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601548" y="44624"/>
            <a:ext cx="12747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Comic Sans MS" pitchFamily="66" charset="0"/>
              </a:rPr>
              <a:t>Бердск.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37545788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292080" y="623590"/>
            <a:ext cx="21602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chemeClr val="accent1"/>
                </a:solidFill>
                <a:latin typeface="Comic Sans MS" pitchFamily="66" charset="0"/>
              </a:rPr>
              <a:t>Павел </a:t>
            </a:r>
            <a:r>
              <a:rPr lang="ru-RU" sz="3200" dirty="0" smtClean="0">
                <a:solidFill>
                  <a:schemeClr val="accent1"/>
                </a:solidFill>
                <a:latin typeface="Comic Sans MS" pitchFamily="66" charset="0"/>
              </a:rPr>
              <a:t>Железнов</a:t>
            </a:r>
            <a:endParaRPr lang="ru-RU" sz="3200" dirty="0">
              <a:solidFill>
                <a:schemeClr val="accent1"/>
              </a:solidFill>
              <a:latin typeface="Comic Sans MS" pitchFamily="66" charset="0"/>
            </a:endParaRPr>
          </a:p>
        </p:txBody>
      </p:sp>
      <p:pic>
        <p:nvPicPr>
          <p:cNvPr id="6" name="Picture 4" descr="ÐÐ°ÑÑÐ¸Ð½ÐºÐ¸ Ð¿Ð¾ Ð·Ð°Ð¿ÑÐ¾ÑÑ ÐÐµÑÐ´ÑÐ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387047"/>
            <a:ext cx="2880320" cy="3562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99331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:blinds/>
      </p:transition>
    </mc:Choice>
    <mc:Fallback>
      <p:transition spd="slow">
        <p:blinds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76056" y="44624"/>
            <a:ext cx="26035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Comic Sans MS" pitchFamily="66" charset="0"/>
              </a:rPr>
              <a:t>Спасибо Бердск!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721434"/>
            <a:ext cx="4572000" cy="403187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dirty="0">
                <a:latin typeface="Comic Sans MS" pitchFamily="66" charset="0"/>
              </a:rPr>
              <a:t>Спасибо Бердск! Ты город мой родной, </a:t>
            </a:r>
            <a:r>
              <a:rPr lang="ru-RU" sz="1600" dirty="0" smtClean="0">
                <a:latin typeface="Comic Sans MS" pitchFamily="66" charset="0"/>
              </a:rPr>
              <a:t/>
            </a:r>
            <a:br>
              <a:rPr lang="ru-RU" sz="1600" dirty="0" smtClean="0">
                <a:latin typeface="Comic Sans MS" pitchFamily="66" charset="0"/>
              </a:rPr>
            </a:br>
            <a:r>
              <a:rPr lang="ru-RU" sz="1600" dirty="0">
                <a:latin typeface="Comic Sans MS" pitchFamily="66" charset="0"/>
              </a:rPr>
              <a:t>А, что январь, сибиряку снег не помеха. </a:t>
            </a:r>
            <a:r>
              <a:rPr lang="ru-RU" sz="1600" dirty="0" smtClean="0">
                <a:latin typeface="Comic Sans MS" pitchFamily="66" charset="0"/>
              </a:rPr>
              <a:t/>
            </a:r>
            <a:br>
              <a:rPr lang="ru-RU" sz="1600" dirty="0" smtClean="0">
                <a:latin typeface="Comic Sans MS" pitchFamily="66" charset="0"/>
              </a:rPr>
            </a:br>
            <a:r>
              <a:rPr lang="ru-RU" sz="1600" dirty="0">
                <a:latin typeface="Comic Sans MS" pitchFamily="66" charset="0"/>
              </a:rPr>
              <a:t>Ведь в декабре, с предновогодней суетой, </a:t>
            </a:r>
            <a:r>
              <a:rPr lang="ru-RU" sz="1600" dirty="0" smtClean="0">
                <a:latin typeface="Comic Sans MS" pitchFamily="66" charset="0"/>
              </a:rPr>
              <a:t/>
            </a:r>
            <a:br>
              <a:rPr lang="ru-RU" sz="1600" dirty="0" smtClean="0">
                <a:latin typeface="Comic Sans MS" pitchFamily="66" charset="0"/>
              </a:rPr>
            </a:br>
            <a:r>
              <a:rPr lang="ru-RU" sz="1600" dirty="0">
                <a:latin typeface="Comic Sans MS" pitchFamily="66" charset="0"/>
              </a:rPr>
              <a:t>На отпуск плюнув, взял да не уехал.. </a:t>
            </a:r>
            <a:r>
              <a:rPr lang="ru-RU" sz="1600" dirty="0" smtClean="0">
                <a:latin typeface="Comic Sans MS" pitchFamily="66" charset="0"/>
              </a:rPr>
              <a:t/>
            </a:r>
            <a:br>
              <a:rPr lang="ru-RU" sz="1600" dirty="0" smtClean="0">
                <a:latin typeface="Comic Sans MS" pitchFamily="66" charset="0"/>
              </a:rPr>
            </a:br>
            <a:r>
              <a:rPr lang="ru-RU" sz="1600" dirty="0" smtClean="0">
                <a:latin typeface="Comic Sans MS" pitchFamily="66" charset="0"/>
              </a:rPr>
              <a:t/>
            </a:r>
            <a:br>
              <a:rPr lang="ru-RU" sz="1600" dirty="0" smtClean="0">
                <a:latin typeface="Comic Sans MS" pitchFamily="66" charset="0"/>
              </a:rPr>
            </a:br>
            <a:r>
              <a:rPr lang="ru-RU" sz="1600" dirty="0">
                <a:latin typeface="Comic Sans MS" pitchFamily="66" charset="0"/>
              </a:rPr>
              <a:t>А в феврале, спасибо за друзей. </a:t>
            </a:r>
            <a:r>
              <a:rPr lang="ru-RU" sz="1600" dirty="0" smtClean="0">
                <a:latin typeface="Comic Sans MS" pitchFamily="66" charset="0"/>
              </a:rPr>
              <a:t/>
            </a:r>
            <a:br>
              <a:rPr lang="ru-RU" sz="1600" dirty="0" smtClean="0">
                <a:latin typeface="Comic Sans MS" pitchFamily="66" charset="0"/>
              </a:rPr>
            </a:br>
            <a:r>
              <a:rPr lang="ru-RU" sz="1600" dirty="0">
                <a:latin typeface="Comic Sans MS" pitchFamily="66" charset="0"/>
              </a:rPr>
              <a:t>Мы третий тост поднимем, помолчим..</a:t>
            </a:r>
            <a:r>
              <a:rPr lang="ru-RU" sz="1600" dirty="0" smtClean="0">
                <a:latin typeface="Comic Sans MS" pitchFamily="66" charset="0"/>
              </a:rPr>
              <a:t/>
            </a:r>
            <a:br>
              <a:rPr lang="ru-RU" sz="1600" dirty="0" smtClean="0">
                <a:latin typeface="Comic Sans MS" pitchFamily="66" charset="0"/>
              </a:rPr>
            </a:br>
            <a:r>
              <a:rPr lang="ru-RU" sz="1600" dirty="0">
                <a:latin typeface="Comic Sans MS" pitchFamily="66" charset="0"/>
              </a:rPr>
              <a:t>..и форму в шкаф. С почетом. Как в музей..</a:t>
            </a:r>
            <a:r>
              <a:rPr lang="ru-RU" sz="1600" dirty="0" smtClean="0">
                <a:latin typeface="Comic Sans MS" pitchFamily="66" charset="0"/>
              </a:rPr>
              <a:t/>
            </a:r>
            <a:br>
              <a:rPr lang="ru-RU" sz="1600" dirty="0" smtClean="0">
                <a:latin typeface="Comic Sans MS" pitchFamily="66" charset="0"/>
              </a:rPr>
            </a:br>
            <a:r>
              <a:rPr lang="ru-RU" sz="1600" dirty="0">
                <a:latin typeface="Comic Sans MS" pitchFamily="66" charset="0"/>
              </a:rPr>
              <a:t>На память каждый право получил. </a:t>
            </a:r>
            <a:r>
              <a:rPr lang="ru-RU" sz="1600" dirty="0" smtClean="0">
                <a:latin typeface="Comic Sans MS" pitchFamily="66" charset="0"/>
              </a:rPr>
              <a:t/>
            </a:r>
            <a:br>
              <a:rPr lang="ru-RU" sz="1600" dirty="0" smtClean="0">
                <a:latin typeface="Comic Sans MS" pitchFamily="66" charset="0"/>
              </a:rPr>
            </a:br>
            <a:r>
              <a:rPr lang="ru-RU" sz="1600" dirty="0" smtClean="0">
                <a:latin typeface="Comic Sans MS" pitchFamily="66" charset="0"/>
              </a:rPr>
              <a:t/>
            </a:r>
            <a:br>
              <a:rPr lang="ru-RU" sz="1600" dirty="0" smtClean="0">
                <a:latin typeface="Comic Sans MS" pitchFamily="66" charset="0"/>
              </a:rPr>
            </a:br>
            <a:r>
              <a:rPr lang="ru-RU" sz="1600" dirty="0">
                <a:latin typeface="Comic Sans MS" pitchFamily="66" charset="0"/>
              </a:rPr>
              <a:t>Спасибо Бердск! За мартовских подруг, </a:t>
            </a:r>
            <a:r>
              <a:rPr lang="ru-RU" sz="1600" dirty="0" smtClean="0">
                <a:latin typeface="Comic Sans MS" pitchFamily="66" charset="0"/>
              </a:rPr>
              <a:t/>
            </a:r>
            <a:br>
              <a:rPr lang="ru-RU" sz="1600" dirty="0" smtClean="0">
                <a:latin typeface="Comic Sans MS" pitchFamily="66" charset="0"/>
              </a:rPr>
            </a:br>
            <a:r>
              <a:rPr lang="ru-RU" sz="1600" dirty="0">
                <a:latin typeface="Comic Sans MS" pitchFamily="66" charset="0"/>
              </a:rPr>
              <a:t>Хоть не коты, но как же нам без поздравлений..</a:t>
            </a:r>
            <a:r>
              <a:rPr lang="ru-RU" sz="1600" dirty="0" smtClean="0">
                <a:latin typeface="Comic Sans MS" pitchFamily="66" charset="0"/>
              </a:rPr>
              <a:t/>
            </a:r>
            <a:br>
              <a:rPr lang="ru-RU" sz="1600" dirty="0" smtClean="0">
                <a:latin typeface="Comic Sans MS" pitchFamily="66" charset="0"/>
              </a:rPr>
            </a:br>
            <a:r>
              <a:rPr lang="ru-RU" sz="1600" dirty="0">
                <a:latin typeface="Comic Sans MS" pitchFamily="66" charset="0"/>
              </a:rPr>
              <a:t>И, за апрель. Ручьев, капелей звук, </a:t>
            </a:r>
            <a:r>
              <a:rPr lang="ru-RU" sz="1600" dirty="0" smtClean="0">
                <a:latin typeface="Comic Sans MS" pitchFamily="66" charset="0"/>
              </a:rPr>
              <a:t/>
            </a:r>
            <a:br>
              <a:rPr lang="ru-RU" sz="1600" dirty="0" smtClean="0">
                <a:latin typeface="Comic Sans MS" pitchFamily="66" charset="0"/>
              </a:rPr>
            </a:br>
            <a:r>
              <a:rPr lang="ru-RU" sz="1600" dirty="0">
                <a:latin typeface="Comic Sans MS" pitchFamily="66" charset="0"/>
              </a:rPr>
              <a:t>За «</a:t>
            </a:r>
            <a:r>
              <a:rPr lang="ru-RU" sz="1600" dirty="0" err="1">
                <a:latin typeface="Comic Sans MS" pitchFamily="66" charset="0"/>
              </a:rPr>
              <a:t>сбычу</a:t>
            </a:r>
            <a:r>
              <a:rPr lang="ru-RU" sz="1600" dirty="0">
                <a:latin typeface="Comic Sans MS" pitchFamily="66" charset="0"/>
              </a:rPr>
              <a:t> </a:t>
            </a:r>
            <a:r>
              <a:rPr lang="ru-RU" sz="1600" dirty="0" err="1">
                <a:latin typeface="Comic Sans MS" pitchFamily="66" charset="0"/>
              </a:rPr>
              <a:t>мечт</a:t>
            </a:r>
            <a:r>
              <a:rPr lang="ru-RU" sz="1600" dirty="0">
                <a:latin typeface="Comic Sans MS" pitchFamily="66" charset="0"/>
              </a:rPr>
              <a:t>» и безрассудных устремлений</a:t>
            </a:r>
            <a:r>
              <a:rPr lang="ru-RU" sz="1600" dirty="0" smtClean="0">
                <a:latin typeface="Comic Sans MS" pitchFamily="66" charset="0"/>
              </a:rPr>
              <a:t>.</a:t>
            </a:r>
            <a:endParaRPr lang="ru-RU" sz="1600" dirty="0">
              <a:latin typeface="Comic Sans MS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11960" y="1052736"/>
            <a:ext cx="4572000" cy="47705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dirty="0" smtClean="0">
                <a:latin typeface="Comic Sans MS" pitchFamily="66" charset="0"/>
              </a:rPr>
              <a:t>За теплый май и за Победы юбилей! </a:t>
            </a:r>
            <a:br>
              <a:rPr lang="ru-RU" sz="1600" dirty="0" smtClean="0">
                <a:latin typeface="Comic Sans MS" pitchFamily="66" charset="0"/>
              </a:rPr>
            </a:br>
            <a:r>
              <a:rPr lang="ru-RU" sz="1600" dirty="0" smtClean="0">
                <a:latin typeface="Comic Sans MS" pitchFamily="66" charset="0"/>
              </a:rPr>
              <a:t>За солнце яркое и за цветов букеты, </a:t>
            </a:r>
            <a:br>
              <a:rPr lang="ru-RU" sz="1600" dirty="0" smtClean="0">
                <a:latin typeface="Comic Sans MS" pitchFamily="66" charset="0"/>
              </a:rPr>
            </a:br>
            <a:r>
              <a:rPr lang="ru-RU" sz="1600" dirty="0" smtClean="0">
                <a:latin typeface="Comic Sans MS" pitchFamily="66" charset="0"/>
              </a:rPr>
              <a:t>За грозы теплые, за запахи полей.</a:t>
            </a:r>
            <a:br>
              <a:rPr lang="ru-RU" sz="1600" dirty="0" smtClean="0">
                <a:latin typeface="Comic Sans MS" pitchFamily="66" charset="0"/>
              </a:rPr>
            </a:br>
            <a:r>
              <a:rPr lang="ru-RU" sz="1600" dirty="0" smtClean="0">
                <a:latin typeface="Comic Sans MS" pitchFamily="66" charset="0"/>
              </a:rPr>
              <a:t>За то, что в небе для салютов лишь ракеты..</a:t>
            </a:r>
            <a:br>
              <a:rPr lang="ru-RU" sz="1600" dirty="0" smtClean="0">
                <a:latin typeface="Comic Sans MS" pitchFamily="66" charset="0"/>
              </a:rPr>
            </a:br>
            <a:r>
              <a:rPr lang="ru-RU" sz="1600" dirty="0" smtClean="0">
                <a:latin typeface="Comic Sans MS" pitchFamily="66" charset="0"/>
              </a:rPr>
              <a:t/>
            </a:r>
            <a:br>
              <a:rPr lang="ru-RU" sz="1600" dirty="0" smtClean="0">
                <a:latin typeface="Comic Sans MS" pitchFamily="66" charset="0"/>
              </a:rPr>
            </a:br>
            <a:r>
              <a:rPr lang="ru-RU" sz="1600" dirty="0" smtClean="0">
                <a:latin typeface="Comic Sans MS" pitchFamily="66" charset="0"/>
              </a:rPr>
              <a:t>Спасибо Бердск! В июньскую жару </a:t>
            </a:r>
            <a:br>
              <a:rPr lang="ru-RU" sz="1600" dirty="0" smtClean="0">
                <a:latin typeface="Comic Sans MS" pitchFamily="66" charset="0"/>
              </a:rPr>
            </a:br>
            <a:r>
              <a:rPr lang="ru-RU" sz="1600" dirty="0" smtClean="0">
                <a:latin typeface="Comic Sans MS" pitchFamily="66" charset="0"/>
              </a:rPr>
              <a:t>За чистый пляж и лес, за пенье птиц.</a:t>
            </a:r>
            <a:br>
              <a:rPr lang="ru-RU" sz="1600" dirty="0" smtClean="0">
                <a:latin typeface="Comic Sans MS" pitchFamily="66" charset="0"/>
              </a:rPr>
            </a:br>
            <a:r>
              <a:rPr lang="ru-RU" sz="1600" dirty="0" smtClean="0">
                <a:latin typeface="Comic Sans MS" pitchFamily="66" charset="0"/>
              </a:rPr>
              <a:t>Друзей в июле фестивали соберут.</a:t>
            </a:r>
            <a:br>
              <a:rPr lang="ru-RU" sz="1600" dirty="0" smtClean="0">
                <a:latin typeface="Comic Sans MS" pitchFamily="66" charset="0"/>
              </a:rPr>
            </a:br>
            <a:r>
              <a:rPr lang="ru-RU" sz="1600" dirty="0" smtClean="0">
                <a:latin typeface="Comic Sans MS" pitchFamily="66" charset="0"/>
              </a:rPr>
              <a:t>И много будет незаконченных страниц.</a:t>
            </a:r>
            <a:br>
              <a:rPr lang="ru-RU" sz="1600" dirty="0" smtClean="0">
                <a:latin typeface="Comic Sans MS" pitchFamily="66" charset="0"/>
              </a:rPr>
            </a:br>
            <a:r>
              <a:rPr lang="ru-RU" sz="1600" dirty="0" smtClean="0">
                <a:latin typeface="Comic Sans MS" pitchFamily="66" charset="0"/>
              </a:rPr>
              <a:t/>
            </a:r>
            <a:br>
              <a:rPr lang="ru-RU" sz="1600" dirty="0" smtClean="0">
                <a:latin typeface="Comic Sans MS" pitchFamily="66" charset="0"/>
              </a:rPr>
            </a:br>
            <a:r>
              <a:rPr lang="ru-RU" sz="1600" dirty="0" smtClean="0">
                <a:latin typeface="Comic Sans MS" pitchFamily="66" charset="0"/>
              </a:rPr>
              <a:t>Сентябрь! Школа! Урожаев сбор. </a:t>
            </a:r>
            <a:br>
              <a:rPr lang="ru-RU" sz="1600" dirty="0" smtClean="0">
                <a:latin typeface="Comic Sans MS" pitchFamily="66" charset="0"/>
              </a:rPr>
            </a:br>
            <a:r>
              <a:rPr lang="ru-RU" sz="1600" dirty="0" smtClean="0">
                <a:latin typeface="Comic Sans MS" pitchFamily="66" charset="0"/>
              </a:rPr>
              <a:t>Октябрь багряный – глаз не отвести..</a:t>
            </a:r>
            <a:br>
              <a:rPr lang="ru-RU" sz="1600" dirty="0" smtClean="0">
                <a:latin typeface="Comic Sans MS" pitchFamily="66" charset="0"/>
              </a:rPr>
            </a:br>
            <a:r>
              <a:rPr lang="ru-RU" sz="1600" dirty="0" smtClean="0">
                <a:latin typeface="Comic Sans MS" pitchFamily="66" charset="0"/>
              </a:rPr>
              <a:t>Лишь город в ноябре рассудит спор,</a:t>
            </a:r>
            <a:br>
              <a:rPr lang="ru-RU" sz="1600" dirty="0" smtClean="0">
                <a:latin typeface="Comic Sans MS" pitchFamily="66" charset="0"/>
              </a:rPr>
            </a:br>
            <a:r>
              <a:rPr lang="ru-RU" sz="1600" dirty="0" smtClean="0">
                <a:latin typeface="Comic Sans MS" pitchFamily="66" charset="0"/>
              </a:rPr>
              <a:t>Заснуть или внезапно расцвести?!</a:t>
            </a:r>
            <a:br>
              <a:rPr lang="ru-RU" sz="1600" dirty="0" smtClean="0">
                <a:latin typeface="Comic Sans MS" pitchFamily="66" charset="0"/>
              </a:rPr>
            </a:br>
            <a:r>
              <a:rPr lang="ru-RU" sz="1600" dirty="0" smtClean="0">
                <a:latin typeface="Comic Sans MS" pitchFamily="66" charset="0"/>
              </a:rPr>
              <a:t/>
            </a:r>
            <a:br>
              <a:rPr lang="ru-RU" sz="1600" dirty="0" smtClean="0">
                <a:latin typeface="Comic Sans MS" pitchFamily="66" charset="0"/>
              </a:rPr>
            </a:br>
            <a:r>
              <a:rPr lang="ru-RU" sz="1600" dirty="0" smtClean="0">
                <a:latin typeface="Comic Sans MS" pitchFamily="66" charset="0"/>
              </a:rPr>
              <a:t>За все спасибо, город мой родной!</a:t>
            </a:r>
            <a:br>
              <a:rPr lang="ru-RU" sz="1600" dirty="0" smtClean="0">
                <a:latin typeface="Comic Sans MS" pitchFamily="66" charset="0"/>
              </a:rPr>
            </a:br>
            <a:r>
              <a:rPr lang="ru-RU" sz="1600" dirty="0" smtClean="0">
                <a:latin typeface="Comic Sans MS" pitchFamily="66" charset="0"/>
              </a:rPr>
              <a:t>За детство, школу, юность.. за любовь.</a:t>
            </a:r>
            <a:br>
              <a:rPr lang="ru-RU" sz="1600" dirty="0" smtClean="0">
                <a:latin typeface="Comic Sans MS" pitchFamily="66" charset="0"/>
              </a:rPr>
            </a:br>
            <a:r>
              <a:rPr lang="ru-RU" sz="1600" dirty="0" smtClean="0">
                <a:latin typeface="Comic Sans MS" pitchFamily="66" charset="0"/>
              </a:rPr>
              <a:t>Я видел много городов, но лучший – мой! </a:t>
            </a:r>
            <a:br>
              <a:rPr lang="ru-RU" sz="1600" dirty="0" smtClean="0">
                <a:latin typeface="Comic Sans MS" pitchFamily="66" charset="0"/>
              </a:rPr>
            </a:br>
            <a:r>
              <a:rPr lang="ru-RU" sz="1600" dirty="0" smtClean="0">
                <a:latin typeface="Comic Sans MS" pitchFamily="66" charset="0"/>
              </a:rPr>
              <a:t>И, это повторяю. Вновь и вновь.</a:t>
            </a:r>
            <a:endParaRPr lang="ru-RU" sz="1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380312" y="5754742"/>
            <a:ext cx="133882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latin typeface="Comic Sans MS" pitchFamily="66" charset="0"/>
              </a:rPr>
              <a:t>25.11.2014г.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88024" y="2514382"/>
            <a:ext cx="10631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mic Sans MS" pitchFamily="66" charset="0"/>
              </a:rPr>
              <a:t>‘’            ‘’</a:t>
            </a:r>
            <a:endParaRPr lang="ru-RU" sz="1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8852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764704"/>
            <a:ext cx="7560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Comic Sans MS" pitchFamily="66" charset="0"/>
              </a:rPr>
              <a:t>Оба автора выражают свою любовь к городу Бердск, </a:t>
            </a:r>
            <a:r>
              <a:rPr lang="ru-RU" dirty="0" smtClean="0">
                <a:latin typeface="Comic Sans MS" pitchFamily="66" charset="0"/>
              </a:rPr>
              <a:t>можно предположить что писатели родились и выросли в этом городе. Они очень любят его также как и я. Ведь он у нас и  правда самый замечательный город в мире.</a:t>
            </a:r>
            <a:endParaRPr lang="ru-RU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770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 dir="vert"/>
      </p:transition>
    </mc:Choice>
    <mc:Fallback>
      <p:transition spd="slow">
        <p:checker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upload.wikimedia.org/wikipedia/commons/5/56/Berdsk_city_centrer_in_1920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606" y="410396"/>
            <a:ext cx="9157606" cy="5322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454718" y="5723964"/>
            <a:ext cx="1837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Comic Sans MS" pitchFamily="66" charset="0"/>
              </a:rPr>
              <a:t>Бердск – 1920е</a:t>
            </a:r>
            <a:endParaRPr lang="ru-RU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776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 thruBlk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18220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66</TotalTime>
  <Words>82</Words>
  <Application>Microsoft Office PowerPoint</Application>
  <PresentationFormat>Экран (4:3)</PresentationFormat>
  <Paragraphs>13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Остин</vt:lpstr>
      <vt:lpstr>Тема Office</vt:lpstr>
      <vt:lpstr>NewsPrint</vt:lpstr>
      <vt:lpstr>Ольга Петровна Ивкина.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Ольга Петровна Ивкина. Бердск.</dc:title>
  <dc:creator>User</dc:creator>
  <cp:lastModifiedBy>User</cp:lastModifiedBy>
  <cp:revision>7</cp:revision>
  <dcterms:created xsi:type="dcterms:W3CDTF">2019-05-14T10:03:46Z</dcterms:created>
  <dcterms:modified xsi:type="dcterms:W3CDTF">2019-05-15T13:19:02Z</dcterms:modified>
</cp:coreProperties>
</file>