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60" r:id="rId8"/>
    <p:sldId id="259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5736" autoAdjust="0"/>
  </p:normalViewPr>
  <p:slideViewPr>
    <p:cSldViewPr snapToGrid="0" showGuides="1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4" d="100"/>
          <a:sy n="74" d="100"/>
        </p:scale>
        <p:origin x="251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2732FF4-692D-42EC-B53D-6CE15EAECF74}" type="datetime1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D432166-D667-4383-B839-F1433620B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BEA2B1-5220-4426-B135-473A3157C493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4B48B0-85B2-40C4-A05A-571C99C8AB5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4B48B0-85B2-40C4-A05A-571C99C8AB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6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4B48B0-85B2-40C4-A05A-571C99C8AB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6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4B48B0-85B2-40C4-A05A-571C99C8AB5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0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равнения стоим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E7963C-EE13-417F-9EE8-C68B22ABC299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18" name="Текст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12 345 ₽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6789 ₽</a:t>
            </a:r>
          </a:p>
        </p:txBody>
      </p:sp>
      <p:sp>
        <p:nvSpPr>
          <p:cNvPr id="23" name="Рисунок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кругов 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F9D110-E70B-45F5-86C6-4A7247F63528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25</a:t>
            </a: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Миллиардов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50 ₽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Миллиардов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100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Миллиардов</a:t>
            </a:r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40" name="Текст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46" name="Текст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Рисунок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 двумя объектами и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DC5575-F431-4172-9F85-C2F2878EB566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26" name="Текст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Рисунок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одержимого о конкуренции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29C041-0EC7-4901-A99B-C9DA35884EC6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Рисунок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4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Конкурент 2</a:t>
            </a:r>
          </a:p>
          <a:p>
            <a:pPr rtl="0"/>
            <a:r>
              <a:rPr lang="ru-RU" noProof="0"/>
              <a:t>Логотип</a:t>
            </a:r>
          </a:p>
        </p:txBody>
      </p:sp>
      <p:sp>
        <p:nvSpPr>
          <p:cNvPr id="17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Конкурент 1</a:t>
            </a:r>
          </a:p>
          <a:p>
            <a:pPr rtl="0"/>
            <a:r>
              <a:rPr lang="ru-RU" noProof="0"/>
              <a:t>Логотип</a:t>
            </a:r>
          </a:p>
        </p:txBody>
      </p:sp>
      <p:sp>
        <p:nvSpPr>
          <p:cNvPr id="18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Конкурент 3</a:t>
            </a:r>
          </a:p>
          <a:p>
            <a:pPr rtl="0"/>
            <a:r>
              <a:rPr lang="ru-RU" noProof="0"/>
              <a:t>Логотип</a:t>
            </a:r>
          </a:p>
        </p:txBody>
      </p:sp>
      <p:sp>
        <p:nvSpPr>
          <p:cNvPr id="20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Конкурент 4</a:t>
            </a:r>
          </a:p>
          <a:p>
            <a:pPr rtl="0"/>
            <a:r>
              <a:rPr lang="ru-RU" noProof="0"/>
              <a:t>Логотип</a:t>
            </a:r>
          </a:p>
        </p:txBody>
      </p:sp>
      <p:sp>
        <p:nvSpPr>
          <p:cNvPr id="21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Конкурент 5</a:t>
            </a:r>
          </a:p>
          <a:p>
            <a:pPr rtl="0"/>
            <a:r>
              <a:rPr lang="ru-RU" noProof="0"/>
              <a:t>Логотип</a:t>
            </a:r>
          </a:p>
        </p:txBody>
      </p:sp>
      <p:sp>
        <p:nvSpPr>
          <p:cNvPr id="22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Конкурент 6</a:t>
            </a:r>
          </a:p>
          <a:p>
            <a:pPr rtl="0"/>
            <a:r>
              <a:rPr lang="ru-RU" noProof="0"/>
              <a:t>Логотип</a:t>
            </a:r>
          </a:p>
        </p:txBody>
      </p:sp>
      <p:sp>
        <p:nvSpPr>
          <p:cNvPr id="23" name="Текст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ru-RU" noProof="0"/>
              <a:t>Дороже</a:t>
            </a:r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ru-RU" noProof="0"/>
              <a:t>Дешевле</a:t>
            </a:r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ru-RU" noProof="0"/>
              <a:t>Менее удобно</a:t>
            </a:r>
          </a:p>
        </p:txBody>
      </p:sp>
      <p:sp>
        <p:nvSpPr>
          <p:cNvPr id="28" name="Текст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ru-RU" noProof="0"/>
              <a:t>Более удобно</a:t>
            </a:r>
          </a:p>
        </p:txBody>
      </p:sp>
      <p:cxnSp>
        <p:nvCxnSpPr>
          <p:cNvPr id="9" name="Прямая со стрелкой 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 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Рисунок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 тремя объектами и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8A22AF-6DFB-461E-9AC5-F045C8ED3840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Прямоугольник: скругленные углы 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20" name="Текст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Прямоугольник: скругленные углы 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Текст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24" name="Текст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7" name="Прямоугольник: скругленные углы 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Текст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Рисунок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одержимого таблицы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95984F-2663-402D-A6D4-D1D4B791E63D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9" name="Рисунок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временной шкал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234173-527C-4C87-A0FF-B2E5836AFA7C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27" name="Текст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33" name="Текст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20ГГ</a:t>
            </a:r>
          </a:p>
        </p:txBody>
      </p:sp>
      <p:sp>
        <p:nvSpPr>
          <p:cNvPr id="40" name="Текст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Месяц</a:t>
            </a:r>
          </a:p>
        </p:txBody>
      </p:sp>
      <p:sp>
        <p:nvSpPr>
          <p:cNvPr id="41" name="Текст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20ГГ</a:t>
            </a:r>
          </a:p>
        </p:txBody>
      </p:sp>
      <p:sp>
        <p:nvSpPr>
          <p:cNvPr id="42" name="Текст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Месяц</a:t>
            </a:r>
          </a:p>
        </p:txBody>
      </p:sp>
      <p:sp>
        <p:nvSpPr>
          <p:cNvPr id="43" name="Текст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20ГГ</a:t>
            </a:r>
          </a:p>
        </p:txBody>
      </p:sp>
      <p:sp>
        <p:nvSpPr>
          <p:cNvPr id="44" name="Текст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Месяц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20ГГ</a:t>
            </a:r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Месяц</a:t>
            </a:r>
          </a:p>
        </p:txBody>
      </p:sp>
      <p:sp>
        <p:nvSpPr>
          <p:cNvPr id="47" name="Текст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20ГГ</a:t>
            </a:r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Месяц</a:t>
            </a:r>
          </a:p>
        </p:txBody>
      </p:sp>
      <p:sp>
        <p:nvSpPr>
          <p:cNvPr id="50" name="Рисунок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логотип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0AB825-A011-419D-B3BF-9B764025F0A8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6" name="Рисунок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одержимого коман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E39E08-D236-4F47-A4CE-1F0D435E7002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9" name="Текст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24" name="Текст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Текст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26" name="Текст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Рисунок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32" name="Текст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4" name="Рисунок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6" name="Рисунок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одержимого и подписи коман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3BD2AD-B5D0-400D-B6D4-05F7F4003127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9" name="Текст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32" name="Текст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4" name="Рисунок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4" name="Текст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45" name="Текст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6" name="Рисунок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0" name="Текст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51" name="Текст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2" name="Рисунок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71" name="Текст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72" name="Текст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3" name="Рисунок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74" name="Текст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75" name="Текст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6" name="Рисунок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77" name="Текст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78" name="Текст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9" name="Рисунок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81" name="Рисунок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0" name="Рисунок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подпис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64C5A4-0AC2-46CA-B13D-3278A28FC14B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32" name="Текст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4" name="Текст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45" name="Текст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0" name="Текст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51" name="Текст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30" name="Текст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35" name="Текст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37" name="Текст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Диаграмма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 hasCustomPrompt="1"/>
          </p:nvPr>
        </p:nvSpPr>
        <p:spPr>
          <a:xfrm>
            <a:off x="839788" y="2039527"/>
            <a:ext cx="4110037" cy="328494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47" name="Рисунок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макет двух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C3A8B-4D44-4111-9C9D-DF04D5F544B9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Текст 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Текст 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Рисунок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одержимого благодар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rtlCol="0" anchor="b" anchorCtr="0">
            <a:noAutofit/>
          </a:bodyPr>
          <a:lstStyle>
            <a:lvl1pPr>
              <a:defRPr sz="5500"/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4AAE5E-9D2D-4887-AFEC-905575A2C1F7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Артем Кузнецов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Телефон: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208-555-0183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Эл. почта:</a:t>
            </a: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artem@fineartschool.net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Веб-сайт:</a:t>
            </a:r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раздела прило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 rtlCol="0"/>
          <a:lstStyle>
            <a:lvl1pPr algn="ctr">
              <a:defRPr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345BC8-DC7E-4F6B-A2E8-B1B64B44A3B4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Рисунок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одержимого отзыв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275EB0-E8AF-4AAC-AE1F-B70E3E508157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32" name="Текст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4" name="Рисунок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4" name="Текст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45" name="Текст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6" name="Рисунок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8" name="Текст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Рисунок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одержимого и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57B97B-A1E2-4C62-B2AC-DFC956D4EB07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8" name="Текст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 rtlCol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Рисунок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одержимого и подписи о мобильной верс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7050E0-BC71-4B00-803D-B04E15DE4B97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8" name="Текст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28570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3" name="Рисунок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614288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6" name="Рисунок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C5FF01-93DF-4212-958F-059B8BBE22F8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раздела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Текст 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160524-EE52-4113-8C43-6E776C03918C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Рисунок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38" name="Объект 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4E2A82-8F80-4A8C-BC1F-BA81289FF301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FAB7C5-AE04-4AB2-B42B-AD77CAB522AC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7" name="Текст 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 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2FE45C-5E01-46A6-B7FD-E94BA9370596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Текст 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Объект 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BF5AF-ADE5-4F47-9370-044797F7428C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головок 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95FEFE-4C04-4497-8143-A4ECEDCE0B7D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812195-9883-4D50-BF5D-D732ACC07A15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 без ф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9AC251-7A50-4E8F-A354-7AD4E5B1F6E6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учну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 rtlCol="0"/>
          <a:lstStyle/>
          <a:p>
            <a:pPr rtl="0"/>
            <a:fld id="{D9BB3731-526F-4638-85F8-715D717FFC1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  <a:br>
              <a:rPr lang="ru-RU" noProof="0"/>
            </a:br>
            <a:r>
              <a:rPr lang="ru-RU" noProof="0"/>
              <a:t>стили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4" name="Рисунок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Рисунок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  <a:br>
              <a:rPr lang="ru-RU" noProof="0"/>
            </a:br>
            <a:r>
              <a:rPr lang="ru-RU" noProof="0"/>
              <a:t>стили</a:t>
            </a:r>
          </a:p>
        </p:txBody>
      </p:sp>
      <p:sp>
        <p:nvSpPr>
          <p:cNvPr id="28" name="Рисунок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946407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9" name="Текст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30" name="Текст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  <a:br>
              <a:rPr lang="ru-RU" noProof="0"/>
            </a:br>
            <a:r>
              <a:rPr lang="ru-RU" noProof="0"/>
              <a:t>стили</a:t>
            </a:r>
          </a:p>
        </p:txBody>
      </p:sp>
      <p:sp>
        <p:nvSpPr>
          <p:cNvPr id="32" name="Текст 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34" name="Текст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36" name="Текст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37" name="Текст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39" name="Рисунок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FA1F18-EA8A-4323-8274-D2855042BF6C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подписи 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6B4D28-AE0E-47E1-9AA0-DECC0AACA341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значков 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4CB28D-953A-4E4A-A9E2-818EFA7819AE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18" name="Текст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839788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Рисунок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625506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Рисунок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411224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Рисунок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9196942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6" name="Рисунок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монитора 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F3F243-7FBA-4B1B-8440-0848E5BB3482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18" name="Текст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Рисунок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411224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9196942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Рисунок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rtlCol="0" anchor="b" anchorCtr="0"/>
          <a:lstStyle>
            <a:lvl1pPr algn="ctr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542EEB-33A1-4DE7-8544-64D43A9E3412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Рисунок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рех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F2DE57-4E30-49FD-92F4-E0215260F6D4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18" name="Текст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Изменить текст</a:t>
            </a:r>
          </a:p>
        </p:txBody>
      </p:sp>
      <p:sp>
        <p:nvSpPr>
          <p:cNvPr id="24" name="Текст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Рисунок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09824035-518F-41F5-A432-0FFA5F70A4A4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4950F5D8-22E1-4015-8661-E5B1FD28C2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5972" y="2818130"/>
            <a:ext cx="5020056" cy="1633085"/>
          </a:xfrm>
        </p:spPr>
        <p:txBody>
          <a:bodyPr rtlCol="0">
            <a:noAutofit/>
          </a:bodyPr>
          <a:lstStyle/>
          <a:p>
            <a:pPr rtl="0"/>
            <a:r>
              <a:rPr lang="ru-RU" sz="4800" dirty="0" smtClean="0"/>
              <a:t>Информация об учреждении патриаршества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ов (патриарх Московский)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544" y="330200"/>
            <a:ext cx="4703137" cy="592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7000" y="330200"/>
            <a:ext cx="6489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Патриаршее достоинство было присвоено митрополиту Иову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1589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 Затем подтверждено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соборами в Константинополе в 1590 и 1593 годах, о чём в Москву были посланы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грамоты.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upload.wikimedia.org/wikipedia/commons/thumb/b/bc/Writing_of_the_Constantinople_cathedral_about_the_basis_of_the_Moscow_Patriarchy.jpg/220px-Writing_of_the_Constantinople_cathedral_about_the_basis_of_the_Moscow_Patriarc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4" y="2269192"/>
            <a:ext cx="3819525" cy="381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7400" y="6335713"/>
            <a:ext cx="1938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Митрополит Иов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3572" y="6213992"/>
            <a:ext cx="156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Грамота, 1590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1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избирались патриархи в досинодальный период Русской Православной  Церкви. Поставление Патриарха на Руси : Богослов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82704" cy="597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Успенский собор (Москва)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99" y="1333500"/>
            <a:ext cx="3096555" cy="46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243490" y="5976938"/>
            <a:ext cx="185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Успенский собор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upload.wikimedia.org/wikipedia/commons/thumb/7/79/5patriarchs.jpg/220px-5patriarch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671" y="800100"/>
            <a:ext cx="386012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86356" y="3718371"/>
            <a:ext cx="3060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Избрание Патриархов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79307" y="5976938"/>
            <a:ext cx="112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Патриарх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69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950F5D8-22E1-4015-8661-E5B1FD28C2DE}" type="slidenum">
              <a:rPr lang="ru-RU" noProof="0" smtClean="0"/>
              <a:t>4</a:t>
            </a:fld>
            <a:endParaRPr lang="ru-RU" noProof="0"/>
          </a:p>
        </p:txBody>
      </p:sp>
      <p:pic>
        <p:nvPicPr>
          <p:cNvPr id="8" name="Picture 2" descr="Как избирались патриархи в досинодальный период Русской Православной  Церкви. Поставление Патриарха на Руси : Богослов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90" y="178913"/>
            <a:ext cx="4482704" cy="597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Успенский собор (Москва)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28" y="419181"/>
            <a:ext cx="3096555" cy="46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4628" y="5226687"/>
            <a:ext cx="204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Успенский собор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https://upload.wikimedia.org/wikipedia/commons/thumb/7/79/5patriarchs.jpg/220px-5patriarch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80" y="749381"/>
            <a:ext cx="386012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63154" y="3604500"/>
            <a:ext cx="3060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Избрание Патриархов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60597" y="6155851"/>
            <a:ext cx="112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Патриарх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3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C9AC251-7A50-4E8F-A354-7AD4E5B1F6E6}" type="datetime1">
              <a:rPr lang="ru-RU" noProof="0" smtClean="0"/>
              <a:t>11.03.2021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950F5D8-22E1-4015-8661-E5B1FD28C2DE}" type="slidenum">
              <a:rPr lang="ru-RU" noProof="0" smtClean="0"/>
              <a:t>5</a:t>
            </a:fld>
            <a:endParaRPr lang="ru-RU" noProof="0"/>
          </a:p>
        </p:txBody>
      </p:sp>
      <p:pic>
        <p:nvPicPr>
          <p:cNvPr id="5" name="Picture 4" descr="Картинки акул для срисовки (22 фото) 🔥 Прикольные картинки и юм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4" y="155199"/>
            <a:ext cx="7159625" cy="542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8613" y="312866"/>
            <a:ext cx="3307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С</a:t>
            </a:r>
            <a:r>
              <a:rPr lang="ru-RU" sz="4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</a:t>
            </a:r>
            <a:r>
              <a:rPr lang="ru-RU" sz="48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А</a:t>
            </a:r>
            <a:r>
              <a:rPr lang="ru-RU" sz="48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С</a:t>
            </a:r>
            <a:r>
              <a:rPr lang="ru-RU" sz="48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И</a:t>
            </a:r>
            <a:r>
              <a:rPr lang="ru-RU" sz="4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Б</a:t>
            </a:r>
            <a:r>
              <a:rPr lang="ru-RU" sz="48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О</a:t>
            </a:r>
            <a:endParaRPr lang="ru-RU" sz="4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9800" y="655428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З</a:t>
            </a:r>
            <a:r>
              <a:rPr lang="ru-RU" sz="4800" b="1" dirty="0" smtClean="0">
                <a:latin typeface="Century Gothic" panose="020B0502020202020204" pitchFamily="34" charset="0"/>
              </a:rPr>
              <a:t>А</a:t>
            </a:r>
            <a:endParaRPr lang="ru-RU" sz="48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8285" y="5474595"/>
            <a:ext cx="3555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В</a:t>
            </a:r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Н</a:t>
            </a:r>
            <a:r>
              <a:rPr lang="ru-RU" sz="48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И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А</a:t>
            </a:r>
            <a:r>
              <a:rPr lang="ru-RU" sz="4800" b="1" dirty="0" smtClean="0">
                <a:latin typeface="Century Gothic" panose="020B0502020202020204" pitchFamily="34" charset="0"/>
              </a:rPr>
              <a:t>Н</a:t>
            </a:r>
            <a:r>
              <a:rPr lang="ru-RU" sz="4800" b="1" dirty="0" smtClean="0">
                <a:solidFill>
                  <a:srgbClr val="FF33CC"/>
                </a:solidFill>
                <a:latin typeface="Century Gothic" panose="020B0502020202020204" pitchFamily="34" charset="0"/>
              </a:rPr>
              <a:t>И</a:t>
            </a:r>
            <a:r>
              <a:rPr lang="ru-RU" sz="4800" b="1" dirty="0" smtClean="0">
                <a:solidFill>
                  <a:srgbClr val="00FFFF"/>
                </a:solidFill>
                <a:latin typeface="Century Gothic" panose="020B0502020202020204" pitchFamily="34" charset="0"/>
              </a:rPr>
              <a:t>Е</a:t>
            </a:r>
            <a:endParaRPr lang="ru-RU" sz="4800" b="1" dirty="0">
              <a:solidFill>
                <a:srgbClr val="00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27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004_TF33968143" id="{28F0C933-B25D-4A29-92E3-2C555F9D29EB}" vid="{64619353-4AB5-48E3-A40D-A44E98998B5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E645E5-0105-4597-A6C9-FF428BAEF1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66A90A-9146-4A69-9CBB-F93429A11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31B41D-C4DE-41D5-B883-BFE1CC1FFE9C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terms/"/>
    <ds:schemaRef ds:uri="fb0879af-3eba-417a-a55a-ffe6dcd6ca77"/>
    <ds:schemaRef ds:uri="http://purl.org/dc/elements/1.1/"/>
    <ds:schemaRef ds:uri="6dc4bcd6-49db-4c07-9060-8acfc67cef9f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абстрактная презентация</Template>
  <TotalTime>0</TotalTime>
  <Words>35</Words>
  <Application>Microsoft Office PowerPoint</Application>
  <PresentationFormat>Широкоэкранный</PresentationFormat>
  <Paragraphs>20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Book Antiqua</vt:lpstr>
      <vt:lpstr>Calibri</vt:lpstr>
      <vt:lpstr>Century Gothic</vt:lpstr>
      <vt:lpstr>Franklin Gothic Book</vt:lpstr>
      <vt:lpstr>Tahoma</vt:lpstr>
      <vt:lpstr>Times New Roman</vt:lpstr>
      <vt:lpstr>Wingdings</vt:lpstr>
      <vt:lpstr>Тема Office</vt:lpstr>
      <vt:lpstr>Информация об учреждении патриаршества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2021-03-11T15:44:50Z</dcterms:created>
  <dcterms:modified xsi:type="dcterms:W3CDTF">2021-03-11T16:00:25Z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