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8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3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8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4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5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9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1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8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7E79-53CE-44A7-BC55-8A379AAFFD98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5FAD-D18D-488C-B6B0-B18FC1DE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5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арская дипломатия и Парижская коммуна 1871 года | Президентская библиотека  имени Б.Н. Ельц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32708" r="4138" b="34906"/>
          <a:stretch/>
        </p:blipFill>
        <p:spPr bwMode="auto">
          <a:xfrm>
            <a:off x="0" y="-58058"/>
            <a:ext cx="12192000" cy="69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67022" y="438813"/>
            <a:ext cx="9144000" cy="923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Парижская коммуна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0748" y="429288"/>
            <a:ext cx="9144000" cy="923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Парижская коммуна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15085"/>
            <a:ext cx="9144000" cy="92317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0303" y="183513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</a:t>
            </a:r>
            <a:endParaRPr lang="ru-RU" sz="6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029" y="1811402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1871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38002" y="3643566"/>
            <a:ext cx="81159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Парижская коммуна стала первой попыткой изменить буржуазный образ жизни на социалистический. Это был первый раз в истории человечества, когда было сформировано революционное правительство.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ень Парижской коммуны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saturation sat="45000"/>
                    </a14:imgEffect>
                    <a14:imgEffect>
                      <a14:brightnessContrast bright="1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65" b="15397"/>
          <a:stretch/>
        </p:blipFill>
        <p:spPr bwMode="auto">
          <a:xfrm>
            <a:off x="-1" y="0"/>
            <a:ext cx="12192001" cy="687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3702" y="135893"/>
            <a:ext cx="183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323749"/>
                </a:solidFill>
                <a:effectLst/>
                <a:latin typeface="Inter"/>
              </a:rPr>
              <a:t>Причины</a:t>
            </a:r>
            <a:endParaRPr lang="ru-RU" sz="2800" b="1" i="0" dirty="0">
              <a:solidFill>
                <a:srgbClr val="323749"/>
              </a:solidFill>
              <a:effectLst/>
              <a:latin typeface="Inte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3343" y="194841"/>
            <a:ext cx="7708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французском обществе во второй половине XIX века было накоплено много социальных противоречий. С этого момента наемные рабочие стали ощущать свою социальную значимость, а их численность росла с каждым годом.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5890" y="1323015"/>
            <a:ext cx="7491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1870 по 1871 годы между Францией и Пруссией была война, в которой победила Пруссия. Во время боевых действий пруссаки вели огонь по столице, в которой царил голод.</a:t>
            </a:r>
          </a:p>
        </p:txBody>
      </p:sp>
    </p:spTree>
    <p:extLst>
      <p:ext uri="{BB962C8B-B14F-4D97-AF65-F5344CB8AC3E}">
        <p14:creationId xmlns:p14="http://schemas.microsoft.com/office/powerpoint/2010/main" val="40927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2/25/Image_daudenarde_louis-josee-amedee_les_martyrs._les_derniers_moments_de_mgr_darboy_et_des_cinq_victimes_f_895174_%28cropped%29.jpg/1280px-Image_daudenarde_louis-josee-amedee_les_martyrs._les_derniers_moments_de_mgr_darboy_et_des_cinq_victimes_f_895174_%28cropped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804"/>
                    </a14:imgEffect>
                    <a14:imgEffect>
                      <a14:saturation sat="27000"/>
                    </a14:imgEffect>
                    <a14:imgEffect>
                      <a14:brightnessContrast bright="41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34"/>
          <a:stretch/>
        </p:blipFill>
        <p:spPr bwMode="auto">
          <a:xfrm>
            <a:off x="0" y="14514"/>
            <a:ext cx="12192000" cy="68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5614" y="5456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3237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Сформировав самоуправление, пролетариат и передовая интеллигенция были готовы защищать новую власть. Начали формироваться батальоны национальной гвардии. Центральный комитет </a:t>
            </a:r>
            <a:r>
              <a:rPr lang="ru-RU" b="0" i="0" dirty="0" err="1" smtClean="0">
                <a:solidFill>
                  <a:srgbClr val="3237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нацгвардии</a:t>
            </a:r>
            <a:r>
              <a:rPr lang="ru-RU" b="0" i="0" dirty="0" smtClean="0">
                <a:solidFill>
                  <a:srgbClr val="3237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 ядром народной власти.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851" y="97247"/>
            <a:ext cx="6514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323749"/>
                </a:solidFill>
                <a:effectLst/>
                <a:latin typeface="Inter"/>
              </a:rPr>
              <a:t>Деятельность Парижской коммуны</a:t>
            </a:r>
            <a:endParaRPr lang="ru-RU" sz="2800" b="1" i="0" dirty="0">
              <a:solidFill>
                <a:srgbClr val="323749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4397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brazovaka.ru/wp-content/uploads/2018/05/politik-a-ter-e15266986719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4" y="0"/>
            <a:ext cx="12225964" cy="80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2" y="0"/>
            <a:ext cx="9659389" cy="678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d/de/Paris-commune-liberty-on-the-barric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81" y="-457200"/>
            <a:ext cx="12269181" cy="122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b/b8/H%C3%B4tel_de_la_R%C3%A9gie_des_poudres%2C_Arsenal%2C_1871.jpg/1024px-H%C3%B4tel_de_la_R%C3%A9gie_des_poudres%2C_Arsenal%2C_18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9839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24"/>
          <a:stretch/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130" y="224909"/>
            <a:ext cx="1204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323749"/>
                </a:solidFill>
                <a:effectLst/>
                <a:latin typeface="Inter"/>
              </a:rPr>
              <a:t>Итоги</a:t>
            </a:r>
            <a:endParaRPr lang="ru-RU" sz="2800" b="1" i="0" dirty="0">
              <a:solidFill>
                <a:srgbClr val="323749"/>
              </a:solidFill>
              <a:effectLst/>
              <a:latin typeface="Inte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3250" y="845314"/>
            <a:ext cx="946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мая в Париже был учрежден Комитет общественного спасения, который не смог остановить наступления версальцев, занимавших один форт за другим. 21 мая войска Версаля вступили в Париж без боя за ворота. Но бои завязались за улицы города, заваленные баррикадами. Последний оплот коммунаров – форт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Венсен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был сдан 29 мая. После начали работу военные суды, вынесшие приговоры 13000 французов.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49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201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Inter</vt:lpstr>
      <vt:lpstr>Times New Roman</vt:lpstr>
      <vt:lpstr>Тема Office</vt:lpstr>
      <vt:lpstr>Парижская коммуна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Sema</dc:creator>
  <cp:lastModifiedBy>Sema</cp:lastModifiedBy>
  <cp:revision>11</cp:revision>
  <dcterms:created xsi:type="dcterms:W3CDTF">2023-01-23T07:51:48Z</dcterms:created>
  <dcterms:modified xsi:type="dcterms:W3CDTF">2023-01-26T01:03:12Z</dcterms:modified>
</cp:coreProperties>
</file>