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31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0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8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18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11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3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44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8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28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0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3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6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9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5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9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4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7A53577-CD10-4949-B532-4F7196D0638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F533EBF-9CD7-4058-A5F0-8E04139E1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50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522D3-9069-4DA5-001C-6D64A8B9FC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Костница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Седлеце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555D2C-BEF4-76BE-7DE5-E740017BFF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РАБОТУ ВЫПОЛНИЛА:</a:t>
            </a:r>
            <a:br>
              <a:rPr lang="ru-RU" dirty="0"/>
            </a:br>
            <a:r>
              <a:rPr lang="ru-RU" dirty="0"/>
              <a:t>ПИВОВАРОВА МАРИЯ 8 </a:t>
            </a:r>
            <a:r>
              <a:rPr lang="en-US" dirty="0"/>
              <a:t>“</a:t>
            </a:r>
            <a:r>
              <a:rPr lang="ru-RU" dirty="0"/>
              <a:t>А</a:t>
            </a:r>
            <a:r>
              <a:rPr lang="en-US" dirty="0"/>
              <a:t>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56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1A32E-C0F0-E842-2932-E3514318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61" y="4370394"/>
            <a:ext cx="3706889" cy="938944"/>
          </a:xfrm>
        </p:spPr>
        <p:txBody>
          <a:bodyPr>
            <a:noAutofit/>
          </a:bodyPr>
          <a:lstStyle/>
          <a:p>
            <a:r>
              <a:rPr lang="ru-RU" sz="2800" dirty="0" err="1"/>
              <a:t>Костница</a:t>
            </a:r>
            <a:r>
              <a:rPr lang="ru-RU" sz="2800" dirty="0"/>
              <a:t> в </a:t>
            </a:r>
            <a:r>
              <a:rPr lang="ru-RU" sz="2800" dirty="0" err="1"/>
              <a:t>Седлеце</a:t>
            </a:r>
            <a:r>
              <a:rPr lang="ru-RU" sz="2800" dirty="0"/>
              <a:t> или же</a:t>
            </a:r>
            <a:br>
              <a:rPr lang="ru-RU" sz="2800" dirty="0"/>
            </a:br>
            <a:r>
              <a:rPr lang="ru-RU" sz="2800" dirty="0"/>
              <a:t>Костёл Всех Святых (</a:t>
            </a:r>
            <a:r>
              <a:rPr lang="ru-RU" sz="2800" dirty="0" err="1"/>
              <a:t>чеш</a:t>
            </a:r>
            <a:r>
              <a:rPr lang="ru-RU" sz="2800" dirty="0"/>
              <a:t>. </a:t>
            </a:r>
            <a:r>
              <a:rPr lang="ru-RU" sz="2800" dirty="0" err="1"/>
              <a:t>Kostel</a:t>
            </a:r>
            <a:r>
              <a:rPr lang="ru-RU" sz="2800" dirty="0"/>
              <a:t> </a:t>
            </a:r>
            <a:r>
              <a:rPr lang="ru-RU" sz="2800" dirty="0" err="1"/>
              <a:t>Všech</a:t>
            </a:r>
            <a:r>
              <a:rPr lang="ru-RU" sz="2800" dirty="0"/>
              <a:t> </a:t>
            </a:r>
            <a:r>
              <a:rPr lang="ru-RU" sz="2800" dirty="0" err="1"/>
              <a:t>svatých</a:t>
            </a:r>
            <a:r>
              <a:rPr lang="ru-RU" sz="2800" dirty="0"/>
              <a:t>) — готический кладбищенский костёл, иногда определяется как капелла или часовня в </a:t>
            </a:r>
            <a:r>
              <a:rPr lang="ru-RU" sz="2800" dirty="0" err="1"/>
              <a:t>Седлеце</a:t>
            </a:r>
            <a:r>
              <a:rPr lang="ru-RU" sz="2800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063D39-01D6-4252-3665-6D87C139B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684" y="0"/>
            <a:ext cx="7571316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7BD7A41-FA51-4A12-1D48-F9F31EF16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71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75916-C213-359C-4C6D-29AD32A4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4203"/>
            <a:ext cx="10353762" cy="742061"/>
          </a:xfrm>
        </p:spPr>
        <p:txBody>
          <a:bodyPr/>
          <a:lstStyle/>
          <a:p>
            <a:r>
              <a:rPr lang="ru-RU" dirty="0"/>
              <a:t>История создания: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80C6C-235C-7E83-A12B-4E4777501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398" y="844060"/>
            <a:ext cx="7625295" cy="5711483"/>
          </a:xfrm>
        </p:spPr>
        <p:txBody>
          <a:bodyPr>
            <a:normAutofit/>
          </a:bodyPr>
          <a:lstStyle/>
          <a:p>
            <a:r>
              <a:rPr lang="ru-RU" dirty="0"/>
              <a:t>В 1142 году ещё до основания самого города был построен монастырь. В 1278 году Генрих, аббат цистерцианского монастыря, был послан чешским королём в Иерусалим. Обратно он привёз немного земли с Голгофы и рассыпал эту землю возле монастыря. Эта новость разлетелась моментально и многие захотели быть захороненными там, т.к место стали считать святым.</a:t>
            </a:r>
          </a:p>
          <a:p>
            <a:r>
              <a:rPr lang="ru-RU" dirty="0"/>
              <a:t>  Следующие сто лет прошли с войнами, эпидемия чумы и только в 1318 году там захоронили около 3000 тыс. человек. В 1400 году у монастыря была достроена </a:t>
            </a:r>
            <a:r>
              <a:rPr lang="en-US" dirty="0"/>
              <a:t>“</a:t>
            </a:r>
            <a:r>
              <a:rPr lang="ru-RU" dirty="0"/>
              <a:t>Часовня всех святых</a:t>
            </a:r>
            <a:r>
              <a:rPr lang="en-US" dirty="0"/>
              <a:t>”</a:t>
            </a:r>
            <a:r>
              <a:rPr lang="ru-RU" dirty="0"/>
              <a:t> и именно там теперь находиться сама </a:t>
            </a:r>
            <a:r>
              <a:rPr lang="ru-RU" dirty="0" err="1"/>
              <a:t>костница</a:t>
            </a:r>
            <a:r>
              <a:rPr lang="ru-RU" dirty="0"/>
              <a:t>. Из за того что на территории было слишком много </a:t>
            </a:r>
          </a:p>
          <a:p>
            <a:r>
              <a:rPr lang="ru-RU" dirty="0"/>
              <a:t>захоронений, мест стало  не хватать и чтобы как-то освободит</a:t>
            </a:r>
          </a:p>
          <a:p>
            <a:r>
              <a:rPr lang="ru-RU" dirty="0"/>
              <a:t>ь место на кладбище для новых тел, старые кости выкапывали и складировали в нижнем помещении часовни.</a:t>
            </a:r>
          </a:p>
          <a:p>
            <a:r>
              <a:rPr lang="ru-RU" dirty="0"/>
              <a:t> Монастырь в итоге закрыли в 1784, а земля впоследствии вокруг него,</a:t>
            </a:r>
          </a:p>
          <a:p>
            <a:r>
              <a:rPr lang="ru-RU" dirty="0"/>
              <a:t> стала принадлежать графу Шварценбергу, </a:t>
            </a:r>
          </a:p>
          <a:p>
            <a:r>
              <a:rPr lang="ru-RU" dirty="0"/>
              <a:t>потомки которого наняли резчика по дереву Франтишка </a:t>
            </a:r>
            <a:r>
              <a:rPr lang="ru-RU" dirty="0" err="1"/>
              <a:t>Ринта</a:t>
            </a:r>
            <a:r>
              <a:rPr lang="ru-RU" dirty="0"/>
              <a:t> </a:t>
            </a:r>
          </a:p>
          <a:p>
            <a:r>
              <a:rPr lang="ru-RU" dirty="0"/>
              <a:t>упорядочить хранившиеся там кости. Именно он и создал современный интерьер </a:t>
            </a:r>
            <a:r>
              <a:rPr lang="ru-RU" dirty="0" err="1"/>
              <a:t>Костницы</a:t>
            </a:r>
            <a:r>
              <a:rPr lang="ru-RU" dirty="0"/>
              <a:t>, который вы можете там видеть.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7DE35-2D29-E70E-25E6-4D21B2B8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3" y="0"/>
            <a:ext cx="4220307" cy="2813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F3B93-3543-6366-2401-59EAAD0F1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813538"/>
            <a:ext cx="4572000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86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75B7D-A176-C7E1-AC2E-891923B0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13795" y="-914400"/>
            <a:ext cx="3706889" cy="91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CC67E6-FABF-DC02-3E74-E4B4AAC2B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4184" y="7034"/>
            <a:ext cx="5087816" cy="685096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1C97FB-7FAA-6EC3-AECC-5AEB0844E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514" y="131299"/>
            <a:ext cx="6955671" cy="4579034"/>
          </a:xfrm>
        </p:spPr>
        <p:txBody>
          <a:bodyPr>
            <a:normAutofit/>
          </a:bodyPr>
          <a:lstStyle/>
          <a:p>
            <a:r>
              <a:rPr lang="ru-RU" sz="2000" dirty="0"/>
              <a:t>Интересные факты:</a:t>
            </a:r>
          </a:p>
          <a:p>
            <a:r>
              <a:rPr lang="ru-RU" sz="2000" dirty="0"/>
              <a:t>1.Для постройки интерьера понадобилось около 40 000 тысяч человеческих костей</a:t>
            </a:r>
          </a:p>
          <a:p>
            <a:r>
              <a:rPr lang="ru-RU" sz="2000" dirty="0"/>
              <a:t>2. Католическая церковь  считает </a:t>
            </a:r>
            <a:r>
              <a:rPr lang="ru-RU" sz="2000" dirty="0" err="1"/>
              <a:t>Костницу</a:t>
            </a:r>
            <a:r>
              <a:rPr lang="ru-RU" sz="2000" dirty="0"/>
              <a:t> музеем, который не только не оскверняет усопших, но и отдает им дань уважения таким образом.</a:t>
            </a:r>
          </a:p>
          <a:p>
            <a:r>
              <a:rPr lang="ru-RU" sz="2000" dirty="0"/>
              <a:t>3. На территории часовни всё так же хоронят людей, храм окружает кладбище.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2B0464-F0F3-12CF-5C50-899921E4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39103"/>
            <a:ext cx="7104185" cy="38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6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4E128-ED09-8B03-BB69-1422D769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3171" y="-80438"/>
            <a:ext cx="10353762" cy="970450"/>
          </a:xfrm>
        </p:spPr>
        <p:txBody>
          <a:bodyPr/>
          <a:lstStyle/>
          <a:p>
            <a:r>
              <a:rPr lang="ru-RU" dirty="0"/>
              <a:t>Другие храмы: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CC23E-C3C8-62CC-CF66-4CA88925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739" y="890012"/>
            <a:ext cx="10353762" cy="4058751"/>
          </a:xfrm>
        </p:spPr>
        <p:txBody>
          <a:bodyPr/>
          <a:lstStyle/>
          <a:p>
            <a:r>
              <a:rPr lang="ru-RU" dirty="0"/>
              <a:t>Церковь Санта-Мария-</a:t>
            </a:r>
            <a:r>
              <a:rPr lang="ru-RU" dirty="0" err="1"/>
              <a:t>делла</a:t>
            </a:r>
            <a:r>
              <a:rPr lang="ru-RU" dirty="0"/>
              <a:t>-</a:t>
            </a:r>
            <a:r>
              <a:rPr lang="ru-RU" dirty="0" err="1"/>
              <a:t>Кончеционе</a:t>
            </a:r>
            <a:r>
              <a:rPr lang="ru-RU" dirty="0"/>
              <a:t> ( Рим)</a:t>
            </a:r>
          </a:p>
          <a:p>
            <a:r>
              <a:rPr lang="ru-RU" dirty="0"/>
              <a:t>Церковь Сан Бернардино алле </a:t>
            </a:r>
            <a:r>
              <a:rPr lang="ru-RU" dirty="0" err="1"/>
              <a:t>Осса</a:t>
            </a:r>
            <a:r>
              <a:rPr lang="ru-RU" dirty="0"/>
              <a:t>. (Милан)</a:t>
            </a:r>
          </a:p>
          <a:p>
            <a:r>
              <a:rPr lang="ru-RU" dirty="0" err="1"/>
              <a:t>Capela</a:t>
            </a:r>
            <a:r>
              <a:rPr lang="ru-RU" dirty="0"/>
              <a:t> </a:t>
            </a:r>
            <a:r>
              <a:rPr lang="ru-RU" dirty="0" err="1"/>
              <a:t>dos</a:t>
            </a:r>
            <a:r>
              <a:rPr lang="ru-RU" dirty="0"/>
              <a:t> </a:t>
            </a:r>
            <a:r>
              <a:rPr lang="ru-RU" dirty="0" err="1"/>
              <a:t>Ossos</a:t>
            </a:r>
            <a:r>
              <a:rPr lang="ru-RU" dirty="0"/>
              <a:t> (в переводе с порт. — </a:t>
            </a:r>
          </a:p>
          <a:p>
            <a:pPr marL="36900" indent="0">
              <a:buNone/>
            </a:pPr>
            <a:r>
              <a:rPr lang="ru-RU" dirty="0"/>
              <a:t>«Часовня костей») —</a:t>
            </a:r>
          </a:p>
          <a:p>
            <a:pPr marL="36900" indent="0">
              <a:buNone/>
            </a:pPr>
            <a:r>
              <a:rPr lang="ru-RU" dirty="0"/>
              <a:t> один из самых известных памятников в Эворе.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91FCD9-E014-23E1-0F8F-A903812A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57" y="0"/>
            <a:ext cx="5467643" cy="39565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01A55E-89FF-EE09-14B9-49BBE36A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57" y="3429000"/>
            <a:ext cx="5467643" cy="33336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E3B55A-8E07-C994-AFF1-71F38D87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45" y="3080077"/>
            <a:ext cx="6344529" cy="37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3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088AE-7596-847F-7AAD-1D4C16A42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конечном итоге все эти храмы напоминают нам о том, что смерть есть и её ни как не избежать.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9AD51-37DB-9D6E-0234-44EA166DE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4588684"/>
            <a:ext cx="9590550" cy="2670244"/>
          </a:xfrm>
        </p:spPr>
        <p:txBody>
          <a:bodyPr>
            <a:normAutofit/>
          </a:bodyPr>
          <a:lstStyle/>
          <a:p>
            <a:r>
              <a:rPr lang="ru-RU" sz="3200" dirty="0"/>
              <a:t>!!СПАСИБО ЗА ВНИМАНИЕ!!</a:t>
            </a:r>
          </a:p>
        </p:txBody>
      </p:sp>
    </p:spTree>
    <p:extLst>
      <p:ext uri="{BB962C8B-B14F-4D97-AF65-F5344CB8AC3E}">
        <p14:creationId xmlns:p14="http://schemas.microsoft.com/office/powerpoint/2010/main" val="42072914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73</TotalTime>
  <Words>356</Words>
  <Application>Microsoft Office PowerPoint</Application>
  <PresentationFormat>Широкоэкранный</PresentationFormat>
  <Paragraphs>26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Calisto MT</vt:lpstr>
      <vt:lpstr>Wingdings 2</vt:lpstr>
      <vt:lpstr>Сланец</vt:lpstr>
      <vt:lpstr>Костница в Седлеце</vt:lpstr>
      <vt:lpstr>Костница в Седлеце или же Костёл Всех Святых (чеш. Kostel Všech svatých) — готический кладбищенский костёл, иногда определяется как капелла или часовня в Седлеце.</vt:lpstr>
      <vt:lpstr>История создания:</vt:lpstr>
      <vt:lpstr>Презентация PowerPoint</vt:lpstr>
      <vt:lpstr>Другие храмы:</vt:lpstr>
      <vt:lpstr>В конечном итоге все эти храмы напоминают нам о том, что смерть есть и её ни как не избежать.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Лев Пивоваров</dc:creator>
  <cp:lastModifiedBy>Лев Пивоваров</cp:lastModifiedBy>
  <cp:revision>1</cp:revision>
  <dcterms:created xsi:type="dcterms:W3CDTF">2025-01-21T14:08:05Z</dcterms:created>
  <dcterms:modified xsi:type="dcterms:W3CDTF">2025-01-21T15:21:33Z</dcterms:modified>
</cp:coreProperties>
</file>