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8" autoAdjust="0"/>
  </p:normalViewPr>
  <p:slideViewPr>
    <p:cSldViewPr>
      <p:cViewPr>
        <p:scale>
          <a:sx n="90" d="100"/>
          <a:sy n="90" d="100"/>
        </p:scale>
        <p:origin x="-59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9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6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1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4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4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1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33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9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9332-F45D-4BA7-9D27-1DC7E89BEC8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1D05-E262-4D76-835D-A5F92297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Дети войны: что положено тем, кто вместе со взрослыми пережил вс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9502"/>
            <a:ext cx="4332464" cy="306160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264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Mistral" pitchFamily="66" charset="0"/>
                <a:cs typeface="David" pitchFamily="34" charset="-79"/>
              </a:rPr>
              <a:t>Дети на войне</a:t>
            </a:r>
            <a:endParaRPr lang="ru-RU" dirty="0">
              <a:latin typeface="Mistral" pitchFamily="66" charset="0"/>
              <a:cs typeface="David" pitchFamily="34" charset="-79"/>
            </a:endParaRPr>
          </a:p>
        </p:txBody>
      </p:sp>
      <p:pic>
        <p:nvPicPr>
          <p:cNvPr id="1028" name="Picture 4" descr="Вторая Мировая Война » Дети на во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3031"/>
            <a:ext cx="4876800" cy="2409826"/>
          </a:xfrm>
          <a:prstGeom prst="roundRect">
            <a:avLst>
              <a:gd name="adj" fmla="val 208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151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88640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Факт: Во </a:t>
            </a:r>
            <a:r>
              <a:rPr lang="ru-RU" sz="2400" dirty="0">
                <a:latin typeface="Gabriola" pitchFamily="82" charset="0"/>
              </a:rPr>
              <a:t>время Великой Отечественной войны в рядах Красной армии служило более 3500 фронтовиков младше 16 лет. Их называли "сыновьями полка", хотя были среди них и дочери.</a:t>
            </a:r>
          </a:p>
        </p:txBody>
      </p:sp>
      <p:pic>
        <p:nvPicPr>
          <p:cNvPr id="4" name="Picture 4" descr="http://podvignaroda.ru/filter/filterimage?path=VS/226/033-0690155-0607%2b011-0606/00000076.jpg&amp;id=30372602&amp;id1=9460949a6e24491efcf802fa3bd93d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824"/>
            <a:ext cx="4752528" cy="668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tvc.ru/pictures/o/163/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2649927"/>
            <a:ext cx="5715000" cy="3762376"/>
          </a:xfrm>
          <a:prstGeom prst="roundRect">
            <a:avLst>
              <a:gd name="adj" fmla="val 21567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367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gpicture.ru/wp-content/uploads/2016/05/k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" y="1268760"/>
            <a:ext cx="3838124" cy="511398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615547">
            <a:off x="205703" y="404664"/>
            <a:ext cx="2552302" cy="52322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800" dirty="0">
                <a:latin typeface="Century Gothic" pitchFamily="34" charset="0"/>
              </a:rPr>
              <a:t>Марат </a:t>
            </a:r>
            <a:r>
              <a:rPr lang="ru-RU" sz="2800" dirty="0" err="1">
                <a:latin typeface="Century Gothic" pitchFamily="34" charset="0"/>
              </a:rPr>
              <a:t>Казей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74533">
            <a:off x="3240360" y="173533"/>
            <a:ext cx="4572000" cy="584775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just"/>
            <a:r>
              <a:rPr lang="ru-RU" sz="2200" dirty="0">
                <a:latin typeface="Gabriola" pitchFamily="82" charset="0"/>
              </a:rPr>
              <a:t>Марат родился в 1929 году в деревне </a:t>
            </a:r>
            <a:r>
              <a:rPr lang="ru-RU" sz="2200" dirty="0" err="1">
                <a:latin typeface="Gabriola" pitchFamily="82" charset="0"/>
              </a:rPr>
              <a:t>Станьково</a:t>
            </a:r>
            <a:r>
              <a:rPr lang="ru-RU" sz="2200" dirty="0">
                <a:latin typeface="Gabriola" pitchFamily="82" charset="0"/>
              </a:rPr>
              <a:t> Минской области Белоруссии, успел окончить 4 класса сельской школы. Его родителей арестовали по обвинению во вредительстве и троцкизме, братьев и сестер «разбросали» по бабушкам-дедушкам</a:t>
            </a:r>
            <a:r>
              <a:rPr lang="ru-RU" sz="2200" dirty="0" smtClean="0">
                <a:latin typeface="Gabriola" pitchFamily="82" charset="0"/>
              </a:rPr>
              <a:t>. </a:t>
            </a:r>
            <a:r>
              <a:rPr lang="ru-RU" sz="2200" dirty="0">
                <a:latin typeface="Gabriola" pitchFamily="82" charset="0"/>
              </a:rPr>
              <a:t>Он ходил в разведку, участвовал в рейдах и подрывал эшелоны</a:t>
            </a:r>
            <a:r>
              <a:rPr lang="ru-RU" sz="2200" dirty="0" smtClean="0">
                <a:latin typeface="Gabriola" pitchFamily="82" charset="0"/>
              </a:rPr>
              <a:t>. </a:t>
            </a:r>
            <a:r>
              <a:rPr lang="ru-RU" sz="2200" dirty="0">
                <a:latin typeface="Gabriola" pitchFamily="82" charset="0"/>
              </a:rPr>
              <a:t> в мае 1944-го при выполнении очередного задания около деревни </a:t>
            </a:r>
            <a:r>
              <a:rPr lang="ru-RU" sz="2200" dirty="0" err="1">
                <a:latin typeface="Gabriola" pitchFamily="82" charset="0"/>
              </a:rPr>
              <a:t>Хоромицкие</a:t>
            </a:r>
            <a:r>
              <a:rPr lang="ru-RU" sz="2200" dirty="0">
                <a:latin typeface="Gabriola" pitchFamily="82" charset="0"/>
              </a:rPr>
              <a:t> Минской области 14-летний боец погиб. Возвращаясь с задания вдвоем с командиром разведки, они наткнулись на немцев</a:t>
            </a:r>
            <a:r>
              <a:rPr lang="ru-RU" sz="2200" dirty="0" smtClean="0">
                <a:latin typeface="Gabriola" pitchFamily="82" charset="0"/>
              </a:rPr>
              <a:t>. </a:t>
            </a:r>
            <a:r>
              <a:rPr lang="ru-RU" sz="2200" dirty="0">
                <a:latin typeface="Gabriola" pitchFamily="82" charset="0"/>
              </a:rPr>
              <a:t>Пока были патроны, держал оборону, а когда магазин опустел, взял последнее оружие — две гранаты с пояса. Одну бросил в немцев сразу, а со второй подождал: когда враги подошли совсем близко, взорвал себя вместе с ними.</a:t>
            </a:r>
          </a:p>
        </p:txBody>
      </p:sp>
      <p:pic>
        <p:nvPicPr>
          <p:cNvPr id="3076" name="Picture 4" descr="Гифка прозрачный взрыв взрывается гиф картинка, скачать gif на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6" y="4005064"/>
            <a:ext cx="2385456" cy="27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Вся поверхность земли представлялася зелено-золотым океано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Вся поверхность земли представлялася зелено-золотым океаном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Вся поверхность земли представлялася зелено-золотым океаном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Вся поверхность земли представлялася зелено-золотым океаном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Вся поверхность земли представлялася зелено-золотым океаном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5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Юнный разведчик Колесников Сан Саныч (7 фото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2770"/>
            <a:ext cx="5544616" cy="296328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57326">
            <a:off x="6444208" y="116632"/>
            <a:ext cx="2337499" cy="36933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Саша Колесников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 rot="21387496">
            <a:off x="-1188640" y="821488"/>
            <a:ext cx="6329247" cy="517064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Gabriola" pitchFamily="82" charset="0"/>
              </a:rPr>
              <a:t>В марте 1943-го Саша вместе с другом сбежал с уроков и отправился на фронт. Он хотел добраться до части, где командиром служил его отец, но в пути встретил раненого танкиста, который воевал в отцовском подразделении. У</a:t>
            </a:r>
            <a:r>
              <a:rPr lang="ru-RU" sz="2200" dirty="0" smtClean="0">
                <a:latin typeface="Gabriola" pitchFamily="82" charset="0"/>
              </a:rPr>
              <a:t>знал</a:t>
            </a:r>
            <a:r>
              <a:rPr lang="ru-RU" sz="2200" dirty="0">
                <a:latin typeface="Gabriola" pitchFamily="82" charset="0"/>
              </a:rPr>
              <a:t>, что батюшка получил от матери известия о его </a:t>
            </a:r>
            <a:r>
              <a:rPr lang="ru-RU" sz="2200" dirty="0" smtClean="0">
                <a:latin typeface="Gabriola" pitchFamily="82" charset="0"/>
              </a:rPr>
              <a:t>побеге. Это </a:t>
            </a:r>
            <a:r>
              <a:rPr lang="ru-RU" sz="2200" dirty="0">
                <a:latin typeface="Gabriola" pitchFamily="82" charset="0"/>
              </a:rPr>
              <a:t>изменило планы мальчика, и он сразу же пристроился к танкистам, которые направлялись в тыл на переформирование. Саша наврал им, что остался совсем один. Так в 12 лет он стал солдатом, «сыном полка</a:t>
            </a:r>
            <a:r>
              <a:rPr lang="ru-RU" sz="2200" dirty="0" smtClean="0">
                <a:latin typeface="Gabriola" pitchFamily="82" charset="0"/>
              </a:rPr>
              <a:t>». </a:t>
            </a:r>
            <a:r>
              <a:rPr lang="ru-RU" sz="2200" dirty="0">
                <a:latin typeface="Gabriola" pitchFamily="82" charset="0"/>
              </a:rPr>
              <a:t>Несколько раз успешно ходил в разведку, помог уничтожить поезд с немецкими боеприпасами. В тот раз немцы поймали мальчика и, озверев, долго избивали, а потом распяли — прибили руки гвоздями. Сашу спасли наши разведчики. За время своей службы Саша дорос до танкиста и подбил несколько вражеских машин. Солдаты называли его не иначе как Сан </a:t>
            </a:r>
            <a:r>
              <a:rPr lang="ru-RU" sz="2200" dirty="0" err="1">
                <a:latin typeface="Gabriola" pitchFamily="82" charset="0"/>
              </a:rPr>
              <a:t>Санычем</a:t>
            </a:r>
            <a:r>
              <a:rPr lang="ru-RU" sz="2200" dirty="0" smtClean="0">
                <a:latin typeface="Gabriola" pitchFamily="82" charset="0"/>
              </a:rPr>
              <a:t>. </a:t>
            </a:r>
            <a:r>
              <a:rPr lang="ru-RU" sz="2200" dirty="0">
                <a:latin typeface="Gabriola" pitchFamily="82" charset="0"/>
              </a:rPr>
              <a:t>Домой вернулся летом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2828005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95649">
            <a:off x="-7260" y="12036"/>
            <a:ext cx="1925527" cy="36933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Саша Чекалин</a:t>
            </a:r>
          </a:p>
        </p:txBody>
      </p:sp>
      <p:pic>
        <p:nvPicPr>
          <p:cNvPr id="5122" name="Picture 2" descr="Подвиг Саши. Как сражался и погиб партизан-комсомолец Чекали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6" y="3365236"/>
            <a:ext cx="4292736" cy="285064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2008" y="548680"/>
            <a:ext cx="4572000" cy="563231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Gabriola" pitchFamily="82" charset="0"/>
              </a:rPr>
              <a:t>В 16 лет </a:t>
            </a:r>
            <a:r>
              <a:rPr lang="ru-RU" sz="2000" dirty="0" smtClean="0">
                <a:latin typeface="Gabriola" pitchFamily="82" charset="0"/>
              </a:rPr>
              <a:t>деревенский </a:t>
            </a:r>
            <a:r>
              <a:rPr lang="ru-RU" sz="2000" dirty="0">
                <a:latin typeface="Gabriola" pitchFamily="82" charset="0"/>
              </a:rPr>
              <a:t>Саша стал членом партизанского отряда «Передовой» в Тульской области. Вместе с другими партизанами он поджигал фашистские склады, подрывал машины и устранял вражеских часовых и патрульных.</a:t>
            </a:r>
          </a:p>
          <a:p>
            <a:pPr algn="just"/>
            <a:r>
              <a:rPr lang="ru-RU" sz="2000" dirty="0">
                <a:latin typeface="Gabriola" pitchFamily="82" charset="0"/>
              </a:rPr>
              <a:t>В ноябре 1941 года Саша тяжело заболел. Какое-то время он находился в одной из деревень Тульской </a:t>
            </a:r>
            <a:r>
              <a:rPr lang="ru-RU" sz="2000" dirty="0" smtClean="0">
                <a:latin typeface="Gabriola" pitchFamily="82" charset="0"/>
              </a:rPr>
              <a:t>области. Один </a:t>
            </a:r>
            <a:r>
              <a:rPr lang="ru-RU" sz="2000" dirty="0">
                <a:latin typeface="Gabriola" pitchFamily="82" charset="0"/>
              </a:rPr>
              <a:t>из жителей выдал </a:t>
            </a:r>
            <a:r>
              <a:rPr lang="ru-RU" sz="2000" dirty="0" smtClean="0">
                <a:latin typeface="Gabriola" pitchFamily="82" charset="0"/>
              </a:rPr>
              <a:t>партизана </a:t>
            </a:r>
            <a:r>
              <a:rPr lang="ru-RU" sz="2000" dirty="0">
                <a:latin typeface="Gabriola" pitchFamily="82" charset="0"/>
              </a:rPr>
              <a:t>фашистам. Ночью они ворвались в дом и схватили Чекалина. Когда дверь распахнулась, Саша кинул в немцев заранее приготовленную гранату, но она не взорвалась.</a:t>
            </a:r>
          </a:p>
          <a:p>
            <a:pPr algn="just"/>
            <a:r>
              <a:rPr lang="ru-RU" sz="2000" dirty="0">
                <a:latin typeface="Gabriola" pitchFamily="82" charset="0"/>
              </a:rPr>
              <a:t>Фашисты несколько дней пытали мальчика. Потом его повесили. Тело оставалось на виселице более 20 дней — убирать его не разрешали. Сашу Чекалина похоронили со всеми воинскими почестями, только когда город освободили от захватчиков. В 1942 году ему присвоили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5373101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387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Бумажная</vt:lpstr>
      <vt:lpstr>Тема Office</vt:lpstr>
      <vt:lpstr>Дети на войне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2020-05-01T06:47:25Z</dcterms:created>
  <dcterms:modified xsi:type="dcterms:W3CDTF">2020-05-01T09:52:48Z</dcterms:modified>
</cp:coreProperties>
</file>