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101E4B-1BDE-4BD1-A309-04B556ADB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C2A906-9573-4F1C-A1C6-78F2EC9F4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DF3859-55CD-4AE4-B04E-2931432B3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737A54-D5E1-475B-9037-9ADE849C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5A4A57-A88E-4A7A-8DFD-C8D32CC2D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13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11C8A-9441-48C9-BE31-CEDA7EA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DBF324-9AEC-4E96-88DA-7AA75A039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425D87-A175-4CD8-8F16-E9B0ECBA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096110-E990-4F13-B572-168F64EC4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5C9405-1061-4030-9A74-72C33BF0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5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50620D2-BBF2-4CE3-B0FA-8E75C00F37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A0DC62-B78E-4766-B40C-1B827201A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099940-84A4-4063-B53B-D43D3E13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681A38-F430-489E-AA1A-03449DF6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C24506-DF7D-4256-BE2A-85E19A1BF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5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46488-2F8F-4D86-B94B-084AB1CFF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F22582-8E8C-490F-988E-612CFF908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4136EC-6E12-4DF8-AF3A-6FCEE409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B5331A-B486-4F23-BEEB-65536FD9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850DCE-1B9D-43B3-A4BB-1D81278A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38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4D64B3-848A-4924-9F03-3E0E64F3B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0CFE67-FAF3-482C-8D51-08B53E880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B92670-242B-4056-BECE-A8510416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86FFBF-18C9-46B5-B486-992D43CD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D386E4-E78F-4BE1-924A-9E228ABD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03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EE2010-DA40-4B92-AA55-A4B0751A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57BE7D-A7FD-4F2D-9EB0-30CF547F7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F62031-8F2C-493D-A1BA-FFED66040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1DFADA-8886-4442-BC95-41F9E9C7B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A026F7-06F3-4062-A90D-3C347814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9E2426-3EDD-424F-8DA7-8B07472C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48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BD354-881E-4923-B9A3-94BF667F4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E42171-DCA5-4470-8E10-950323393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C8A2F9-7377-4799-BF52-D10348830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7B3024-E260-4CBE-AA7B-0E668AD11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90B36B-D930-4C6F-9BC1-96DB5DBE0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718F70-C9B0-476C-AF2F-3B4FAC23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6744A4B-0838-4585-9C97-D9734477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A0530A1-6B50-496C-B41A-B89ACE607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1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253E5-8B98-41A8-A8A8-69B425C2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1E09B6-3F04-43C3-A8E7-E12219BA5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4039C2-06A1-4622-AF86-87DCF612F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A239411-1BCD-4F10-B2A7-28442DB7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18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86FFFCA-75D1-4A24-ACB4-3DF02A03B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0633D8-2A9A-498B-8E1C-75E7CD515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8346155-8CFE-484A-A3F0-BFCB82C10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69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1D572-C338-4D80-AD15-35AAB2309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A0444B-E502-4E21-B2D0-5E28F5DF5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B5DEEC-9376-484E-9DAB-F5307ECC1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493525-5794-4232-998B-D6CDA305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B7F9AC-9C9C-45A5-A51A-A27D99A5A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0CE27C-B475-4ACF-8973-B48B1540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29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8AEB3-F217-4809-B1D9-5F69CAF36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763D6B-2896-4C1E-9787-E426CFDC9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99920AC-DCD3-4286-A3FA-79518FF59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B7AB8F-3892-4C9B-AD64-A6BB62B98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76247F-1DCA-47AC-9069-E5592E83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47EBB5-BD5D-4DBC-B3AC-DA8CCF81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92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8109C-57D0-466E-B0F5-40691DE55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7A40FF-599F-4057-BA72-987817148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9958C1-F617-415F-9CAB-4F83A93FC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11E28-FFDD-45A1-BEEF-A1166E8807D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B1C4A7-F0F5-4459-B5B0-EC7F94170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00CA48-7384-4AC7-B4A7-F185492DF7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25A89-E4A4-40E7-A0C2-45E835A37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4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86C78D3F-0BE4-45C5-A426-A7CB1F542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E08D2B-133A-491C-B077-D1159D88C350}"/>
              </a:ext>
            </a:extLst>
          </p:cNvPr>
          <p:cNvSpPr txBox="1"/>
          <p:nvPr/>
        </p:nvSpPr>
        <p:spPr>
          <a:xfrm>
            <a:off x="889480" y="485650"/>
            <a:ext cx="9237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Георгий 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Лыщинский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– почётный гражданин НСО</a:t>
            </a:r>
          </a:p>
        </p:txBody>
      </p:sp>
    </p:spTree>
    <p:extLst>
      <p:ext uri="{BB962C8B-B14F-4D97-AF65-F5344CB8AC3E}">
        <p14:creationId xmlns:p14="http://schemas.microsoft.com/office/powerpoint/2010/main" val="602691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D66DA74-C82D-4A3C-A8F2-B7D4EF61D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020" y="87794"/>
            <a:ext cx="11134863" cy="1992797"/>
          </a:xfrm>
        </p:spPr>
        <p:txBody>
          <a:bodyPr>
            <a:noAutofit/>
          </a:bodyPr>
          <a:lstStyle/>
          <a:p>
            <a:pPr algn="just"/>
            <a:r>
              <a:rPr lang="ru-RU" sz="32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Георгий Павлович </a:t>
            </a:r>
            <a:r>
              <a:rPr lang="ru-RU" sz="32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Лыщинский</a:t>
            </a:r>
            <a:r>
              <a:rPr lang="ru-RU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(1922-1995) — советский и российский учёный, ректор Новосибирского электротехнического института (1955—1990), почётный гражданин Новосибирска.</a:t>
            </a:r>
            <a:endParaRPr lang="ru-RU" sz="3200" dirty="0"/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56520A16-570A-4AEE-97F7-EC9484A83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1582"/>
            <a:ext cx="4982631" cy="330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>
            <a:extLst>
              <a:ext uri="{FF2B5EF4-FFF2-40B4-BE49-F238E27FC236}">
                <a16:creationId xmlns:a16="http://schemas.microsoft.com/office/drawing/2014/main" id="{878CECDC-30D1-4434-BCAA-99C58C907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931" y="2512943"/>
            <a:ext cx="3472070" cy="4345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Мемориальные таблички Новосибирска-1 - История Новосибирска и Новосибирской обла">
            <a:extLst>
              <a:ext uri="{FF2B5EF4-FFF2-40B4-BE49-F238E27FC236}">
                <a16:creationId xmlns:a16="http://schemas.microsoft.com/office/drawing/2014/main" id="{EA1DDB99-7A0C-44AE-B457-9ABE666C6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631" y="3551582"/>
            <a:ext cx="3737299" cy="330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8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D51EB3-473A-4987-928C-81E115C39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78475"/>
            <a:ext cx="3932237" cy="1600200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БИОГРАФИЯ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A19257-1E06-4526-8D8A-2CA83E12C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8614" y="2405702"/>
            <a:ext cx="5755259" cy="2439254"/>
          </a:xfrm>
        </p:spPr>
        <p:txBody>
          <a:bodyPr>
            <a:normAutofit/>
          </a:bodyPr>
          <a:lstStyle/>
          <a:p>
            <a:pPr algn="just"/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Георгий Павлович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Лыщинский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родился 5 ноября 1922 года в Севастополе. В 1927 году, после землетрясений в Крыму, семья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Лыщинских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уехала в Москву. В 1940 году Георгий Павлович поступил учиться в Московский энергетический институт. </a:t>
            </a:r>
            <a:endParaRPr lang="ru-RU" sz="2400" dirty="0"/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80CB2AA5-2D20-49C9-A895-4201F31F3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280" y="729870"/>
            <a:ext cx="41052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00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07F9F-2BF3-43F7-A2AB-7517101F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Награды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BC8330-72DF-4CCD-9BA0-2D26DA8C5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5315" y="2344003"/>
            <a:ext cx="4681182" cy="310145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Почётный гражданин Новосибирска (1993).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02122"/>
                </a:solidFill>
                <a:latin typeface="Arial" panose="020B0604020202020204" pitchFamily="34" charset="0"/>
              </a:rPr>
              <a:t>Орден трудового знамени Красной армии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02122"/>
                </a:solidFill>
                <a:latin typeface="Arial" panose="020B0604020202020204" pitchFamily="34" charset="0"/>
              </a:rPr>
              <a:t>Орден Ленина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02122"/>
                </a:solidFill>
                <a:latin typeface="Arial" panose="020B0604020202020204" pitchFamily="34" charset="0"/>
              </a:rPr>
              <a:t>Орден </a:t>
            </a:r>
            <a:r>
              <a:rPr lang="en-US" sz="2800" dirty="0">
                <a:solidFill>
                  <a:srgbClr val="202122"/>
                </a:solidFill>
                <a:latin typeface="Arial" panose="020B0604020202020204" pitchFamily="34" charset="0"/>
              </a:rPr>
              <a:t>- </a:t>
            </a:r>
            <a:r>
              <a:rPr lang="ru-RU" sz="2800" dirty="0">
                <a:solidFill>
                  <a:srgbClr val="202122"/>
                </a:solidFill>
                <a:latin typeface="Arial" panose="020B0604020202020204" pitchFamily="34" charset="0"/>
              </a:rPr>
              <a:t>Знак почёта</a:t>
            </a:r>
            <a:endParaRPr lang="ru-RU" sz="2800" dirty="0"/>
          </a:p>
        </p:txBody>
      </p:sp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9078DA48-3DFB-4B5E-AA26-BD6291354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255594"/>
            <a:ext cx="5964455" cy="418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29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97799F-59A1-4700-B127-AE2EF2A9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0" y="92974"/>
            <a:ext cx="10515600" cy="1500188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Научные публикации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AC933E-7641-4C56-A3DE-AC930E93C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7049" y="2322032"/>
            <a:ext cx="10843315" cy="425104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Аналитические исследования динамики единичного шага шагового двигателя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Динамика и надежность систем автоматического управления и регулирования 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Исследования трехфазных шаговых двигателей при питании от источника напр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яжения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Анализ и синтез систем автоматического регулирования</a:t>
            </a:r>
          </a:p>
          <a:p>
            <a:endParaRPr lang="ru-RU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И многие другие научные исследования которые он публично публиковал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231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A91C5-3CB0-4DC4-BC61-C19F7173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50"/>
            <a:ext cx="3104046" cy="900940"/>
          </a:xfrm>
        </p:spPr>
        <p:txBody>
          <a:bodyPr>
            <a:no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Память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B9FF13-0DBF-4E83-A97D-D2AE798F8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060" y="2710345"/>
            <a:ext cx="11449879" cy="337930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 Новосибирске в память об ученом установлены мемориальные доски: на доме № 27 по </a:t>
            </a:r>
            <a:r>
              <a:rPr lang="ru-RU" sz="3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Яндринцевой</a:t>
            </a:r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улице, где он жил, и у входа в главный корпус НГТУ.</a:t>
            </a:r>
          </a:p>
          <a:p>
            <a:pPr algn="just"/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 2002 году для студентов вузов НГТУ и Сибирского государственного университета телекоммуникаций и информатики</a:t>
            </a:r>
          </a:p>
          <a:p>
            <a:pPr algn="just"/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3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СибГУТИ</a:t>
            </a:r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учреждена стипендия им. Г. П. </a:t>
            </a:r>
            <a:r>
              <a:rPr lang="ru-RU" sz="3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Лыщинского</a:t>
            </a:r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 2003 года имя ученого носит одна из площадей Новосибирска.</a:t>
            </a:r>
          </a:p>
          <a:p>
            <a:pPr algn="just"/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 2017 году научной библиотеке Новосибирского технического университета присвоено имя Г. П. </a:t>
            </a:r>
            <a:r>
              <a:rPr lang="ru-RU" sz="3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Лыщинского</a:t>
            </a:r>
            <a:r>
              <a:rPr lang="ru-RU" sz="3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5F656486-1755-4633-A384-F6946C8B6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256" y="1"/>
            <a:ext cx="4511744" cy="24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A940DE0A-D829-470F-AE9C-4F37EA715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745" y="0"/>
            <a:ext cx="2776952" cy="24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83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E68A4736-9F4D-43F8-A439-805A6DC6C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83965" cy="681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604114-3AA5-4510-9074-F491A76815AC}"/>
              </a:ext>
            </a:extLst>
          </p:cNvPr>
          <p:cNvSpPr txBox="1"/>
          <p:nvPr/>
        </p:nvSpPr>
        <p:spPr>
          <a:xfrm>
            <a:off x="6308037" y="1895061"/>
            <a:ext cx="57381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675997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219</Words>
  <Application>Microsoft Office PowerPoint</Application>
  <PresentationFormat>Широкоэкранный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БИОГРАФИЯ</vt:lpstr>
      <vt:lpstr>Награды</vt:lpstr>
      <vt:lpstr>Научные публикации</vt:lpstr>
      <vt:lpstr>Память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Alexander</dc:creator>
  <cp:lastModifiedBy>Alexander</cp:lastModifiedBy>
  <cp:revision>8</cp:revision>
  <dcterms:created xsi:type="dcterms:W3CDTF">2025-05-04T09:35:49Z</dcterms:created>
  <dcterms:modified xsi:type="dcterms:W3CDTF">2025-05-04T10:38:39Z</dcterms:modified>
</cp:coreProperties>
</file>