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6" r:id="rId3"/>
    <p:sldMasterId id="2147483725" r:id="rId4"/>
    <p:sldMasterId id="2147483737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67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18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988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560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449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74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26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390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353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79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9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989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363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505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829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302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575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634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330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2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023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45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89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440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7531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814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1143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4738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586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93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0304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79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75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68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8457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736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5476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6383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6376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8004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4361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58865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951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8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12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1941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617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9594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8321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749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0023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723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5305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1288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61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6894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922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3217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5766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0824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9653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581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243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394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9230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042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181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165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8841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32890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8504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835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4368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6421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2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1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57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2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16.jp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3627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2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89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008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0E5133-48E5-4B52-A36D-D963207B3290}" type="datetimeFigureOut">
              <a:rPr lang="ru-RU" smtClean="0"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D2F40ED-87F7-420D-B389-22F034D98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38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-757237"/>
            <a:ext cx="9144000" cy="2387600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Алжир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098" name="Picture 2" descr="Алжир - страна и столица / Фотографии / Алжир / Travel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1879600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46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Флаг Алжир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Флаг Алжира: фото, цвета, значение, исто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825500"/>
            <a:ext cx="5773103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Эмблема Алжира — Википед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Эмблема Алжира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4" y="2919412"/>
            <a:ext cx="2617786" cy="261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30400" y="4114800"/>
            <a:ext cx="1002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Ф</a:t>
            </a:r>
            <a:r>
              <a:rPr lang="ru-RU" sz="3200" dirty="0" smtClean="0"/>
              <a:t>лаг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8544898" y="1944985"/>
            <a:ext cx="997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Г</a:t>
            </a:r>
            <a:r>
              <a:rPr lang="ru-RU" sz="3200" dirty="0" smtClean="0"/>
              <a:t>ерб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250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ы Алжира на русском языке: дороги, города и курорты на карте Алжи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0"/>
            <a:ext cx="68664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7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500" y="240873"/>
            <a:ext cx="4838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Алжир</a:t>
            </a:r>
            <a:r>
              <a:rPr lang="tzm-Tfng-MA" sz="200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— </a:t>
            </a:r>
            <a:r>
              <a:rPr lang="ru-RU" sz="2000" i="0" u="none" strike="noStrike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государство</a:t>
            </a:r>
            <a:r>
              <a:rPr lang="ru-RU" sz="200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в </a:t>
            </a:r>
            <a:r>
              <a:rPr lang="ru-RU" sz="2000" i="0" u="none" strike="noStrike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Северной Африке</a:t>
            </a:r>
            <a:r>
              <a:rPr lang="ru-RU" sz="200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в западной части </a:t>
            </a:r>
            <a:r>
              <a:rPr lang="ru-RU" sz="2000" i="0" u="none" strike="noStrike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Средиземноморского бассейна</a:t>
            </a:r>
            <a:r>
              <a:rPr lang="ru-RU" sz="200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крупнейшее по территории африканское государство. Площадь составляет 2 381 740 км², что чуть больше, чем у </a:t>
            </a:r>
            <a:r>
              <a:rPr lang="ru-RU" sz="2000" i="0" u="none" strike="noStrike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Демократической Республики Конго</a:t>
            </a:r>
            <a:r>
              <a:rPr lang="ru-RU" sz="200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(2-е место по площади на континенте).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81800" y="3518694"/>
            <a:ext cx="472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Алжир </a:t>
            </a:r>
            <a:r>
              <a:rPr lang="ru-RU" sz="2000" b="0" i="0" u="none" strike="noStrike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граничит</a:t>
            </a:r>
            <a:r>
              <a:rPr lang="ru-RU" sz="20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с </a:t>
            </a:r>
            <a:r>
              <a:rPr lang="ru-RU" sz="2000" b="0" i="0" u="none" strike="noStrike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Марокко</a:t>
            </a:r>
            <a:r>
              <a:rPr lang="ru-RU" sz="20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на западе, </a:t>
            </a:r>
            <a:r>
              <a:rPr lang="ru-RU" sz="2000" b="0" i="0" u="none" strike="noStrike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Мавританией</a:t>
            </a:r>
            <a:r>
              <a:rPr lang="ru-RU" sz="20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sz="2000" b="0" i="0" u="none" strike="noStrike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Мали</a:t>
            </a:r>
            <a:r>
              <a:rPr lang="ru-RU" sz="20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— на юго-западе, </a:t>
            </a:r>
            <a:r>
              <a:rPr lang="ru-RU" sz="2000" b="0" i="0" u="none" strike="noStrike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Нигером</a:t>
            </a:r>
            <a:r>
              <a:rPr lang="ru-RU" sz="20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— на юго-востоке и </a:t>
            </a:r>
            <a:r>
              <a:rPr lang="ru-RU" sz="2000" b="0" i="0" u="none" strike="noStrike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Ливией</a:t>
            </a:r>
            <a:r>
              <a:rPr lang="ru-RU" sz="20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sz="2000" b="0" i="0" u="none" strike="noStrike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Тунисом</a:t>
            </a:r>
            <a:r>
              <a:rPr lang="ru-RU" sz="20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— на востоке. Большая часть территории страны лежит в пустыне </a:t>
            </a:r>
            <a:r>
              <a:rPr lang="ru-RU" sz="2000" b="0" i="0" u="none" strike="noStrike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Сахара</a:t>
            </a:r>
            <a:r>
              <a:rPr lang="ru-RU" sz="20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 Столица — город </a:t>
            </a:r>
            <a:r>
              <a:rPr lang="ru-RU" sz="2000" b="0" i="0" u="none" strike="noStrike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Алжир</a:t>
            </a:r>
            <a:r>
              <a:rPr lang="ru-RU" sz="20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Африка — Википутешеств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43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318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effectLst/>
                <a:latin typeface="Arial" panose="020B0604020202020204" pitchFamily="34" charset="0"/>
              </a:rPr>
              <a:t>В VII веке территория современного Алжира завоевана арабами и присоединена к 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Арабскому халифату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 Византийцы были изгнаны.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05200" y="1787436"/>
            <a:ext cx="4914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effectLst/>
                <a:latin typeface="Arial" panose="020B0604020202020204" pitchFamily="34" charset="0"/>
              </a:rPr>
              <a:t>В начале XVI века 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испанцы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захватывают прибрежные города Алжира: 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Мерс-эль-</a:t>
            </a:r>
            <a:r>
              <a:rPr lang="ru-RU" b="0" i="0" u="none" strike="noStrike" dirty="0" err="1" smtClean="0">
                <a:effectLst/>
                <a:latin typeface="Arial" panose="020B0604020202020204" pitchFamily="34" charset="0"/>
              </a:rPr>
              <a:t>Кебир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(1505), 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Оран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(1509), 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Беджая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(1510), 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Алжир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(1510) и др.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32290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effectLst/>
                <a:latin typeface="Arial" panose="020B0604020202020204" pitchFamily="34" charset="0"/>
              </a:rPr>
              <a:t>В начале XIX века начинается 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французская колонизация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68800" y="41166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effectLst/>
                <a:latin typeface="Arial" panose="020B0604020202020204" pitchFamily="34" charset="0"/>
              </a:rPr>
              <a:t>С весны 2001 года политическую ситуацию в стране осложнил кризис в </a:t>
            </a:r>
            <a:r>
              <a:rPr lang="ru-RU" b="0" i="0" dirty="0" err="1" smtClean="0">
                <a:effectLst/>
                <a:latin typeface="Arial" panose="020B0604020202020204" pitchFamily="34" charset="0"/>
              </a:rPr>
              <a:t>Кабилии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73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резентация окончена Спасибо за внимание - My Little Pony | Meme Generator"/>
          <p:cNvPicPr/>
          <p:nvPr/>
        </p:nvPicPr>
        <p:blipFill>
          <a:blip r:embed="rId2"/>
          <a:srcRect b="409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82019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5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Override1.xml><?xml version="1.0" encoding="utf-8"?>
<a:themeOverride xmlns:a="http://schemas.openxmlformats.org/drawingml/2006/main">
  <a:clrScheme name="Зеленый и желтый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</TotalTime>
  <Words>37</Words>
  <Application>Microsoft Office PowerPoint</Application>
  <PresentationFormat>Широкоэкранный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6</vt:i4>
      </vt:variant>
    </vt:vector>
  </HeadingPairs>
  <TitlesOfParts>
    <vt:vector size="19" baseType="lpstr">
      <vt:lpstr>Arial</vt:lpstr>
      <vt:lpstr>Arial Black</vt:lpstr>
      <vt:lpstr>Century Gothic</vt:lpstr>
      <vt:lpstr>Garamond</vt:lpstr>
      <vt:lpstr>Impact</vt:lpstr>
      <vt:lpstr>Rockwell</vt:lpstr>
      <vt:lpstr>Trebuchet MS</vt:lpstr>
      <vt:lpstr>Wingdings 3</vt:lpstr>
      <vt:lpstr>Ион</vt:lpstr>
      <vt:lpstr>Натуральные материалы</vt:lpstr>
      <vt:lpstr>Аспект</vt:lpstr>
      <vt:lpstr>Gallery</vt:lpstr>
      <vt:lpstr>Главное мероприятие</vt:lpstr>
      <vt:lpstr>Алжир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Алжир</dc:title>
  <dc:creator>Sema</dc:creator>
  <cp:lastModifiedBy>Sema</cp:lastModifiedBy>
  <cp:revision>3</cp:revision>
  <dcterms:created xsi:type="dcterms:W3CDTF">2021-02-03T13:40:35Z</dcterms:created>
  <dcterms:modified xsi:type="dcterms:W3CDTF">2021-02-03T13:58:36Z</dcterms:modified>
</cp:coreProperties>
</file>