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2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0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2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5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5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1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3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2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6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9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C2F5F-2B72-458E-A2F2-9A30F8AEB8E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8A40-C0BA-452A-BBEF-BEC11666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1" y="257840"/>
            <a:ext cx="11197243" cy="13709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Авиация СССР в годы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314498" y="1628775"/>
            <a:ext cx="11543388" cy="48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6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487" y="152276"/>
            <a:ext cx="10801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Военно-Воздушные силы вооруженных сил СССР носили наименования: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1918 года по 1924 год — </a:t>
            </a:r>
            <a:r>
              <a:rPr lang="ru-RU" sz="240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Рабоче-крестьянский Красный воздушный флот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1924 года по 1946 год — Военно-воздушные силы </a:t>
            </a:r>
            <a:r>
              <a:rPr lang="ru-RU" sz="240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РККА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1946 года по 1991 год — Военно-воздушные силы </a:t>
            </a:r>
            <a:r>
              <a:rPr lang="ru-RU" sz="240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 СССР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Ил-2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" y="2067495"/>
            <a:ext cx="11528944" cy="41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2602" y="621791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6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138467"/>
            <a:ext cx="11806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711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значительной части промышленно развитой территории привела к катастрофической ситуации с выпуском новых самолётов. Особенно сильно это проявилось в 1942 году, когда массовый выпуск новых типов самолётов не был еще налажен, а имеющиеся к началу войны боевые самолёты были либо потеряны в начале войны, либо повреждены и сбиты в ходе воздушных сражений.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Значительную часть оставшегося в наличии парка самолётов составляли уже устаревшие к тому времени истребители И-15 и И-16, бомбардировщики ТБ-3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стребители Н. Н. Поликарпова: И-15, И-15бис, И-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089827"/>
            <a:ext cx="6170410" cy="31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6957" y="622902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И-15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8922"/>
          <a:stretch/>
        </p:blipFill>
        <p:spPr>
          <a:xfrm>
            <a:off x="6569824" y="3089827"/>
            <a:ext cx="5319645" cy="3139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5716" y="62290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ТБ-3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97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77" y="157942"/>
            <a:ext cx="118151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авиапромышленность совершила в те годы поистине невозможное!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сотен тысяч людей дала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к концу 1942 года был освоен и налажен стабильный и массовый выпуск современных истребителей, бомбардировщиков и штурмовиков. 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войны было выпущено более 63 000 истребителей, 37500 штурмовиков, 21 100 бомбардировщиков, 17300 транспортных и 4000 учебных самолёта. 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тветственность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проектированию, испытанию и запуску в производство лежала на плечах главных конструкторов авиационной техники: В.П. Горбунова, М.И. Гудкова, М.И. Гуревича, С.В. Ильюшина,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Сухого, А.Н. Туполева и А.С. Яковлева. Бесценен вклад в развитие аэродинамики и радиолокации наших ведущих учёных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Чаплыгина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 Иоффе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Горбунов, Владимир Петро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31" y="4154984"/>
            <a:ext cx="14287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8736" y="6301047"/>
            <a:ext cx="159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В.П. Горбунов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43" y="4154985"/>
            <a:ext cx="1475510" cy="202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2573" y="6301047"/>
            <a:ext cx="139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М.И. Гудков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Гуревич, Михаил Иосифович — Википед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1594" r="1594" b="1594"/>
          <a:stretch/>
        </p:blipFill>
        <p:spPr bwMode="auto">
          <a:xfrm>
            <a:off x="4192514" y="4154984"/>
            <a:ext cx="1476765" cy="20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1633" y="6301047"/>
            <a:ext cx="153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М.И. Гуревич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Ильюшин, Сергей Владимирович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86" y="4154985"/>
            <a:ext cx="1653429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6880" y="6301047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С.В. Ильюшин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Иоффе, Абрам Федорович - ПЕРСОНА ТАС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21" y="4154984"/>
            <a:ext cx="148780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41288" y="6301047"/>
            <a:ext cx="133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А.Ф Иоффе</a:t>
            </a:r>
          </a:p>
        </p:txBody>
      </p:sp>
      <p:pic>
        <p:nvPicPr>
          <p:cNvPr id="3082" name="Picture 10" descr="Чаплыгин, Сергей Алексеевич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32" y="4154985"/>
            <a:ext cx="1485342" cy="20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410142" y="6301047"/>
            <a:ext cx="160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 Чаплыгин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5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Лидия Литвяк: какой была лучшая летчик-истребитель в истории - Рамблер/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19" y="0"/>
            <a:ext cx="9361518" cy="6921640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611" y="274425"/>
            <a:ext cx="60460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711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женщин сели за штурвалы самолётов, освоили лётное и штурманское дело, обучились техническому обслуживанию самолётов и вооружения, стали связистами, метеорологами и медицинскими работниками. Чрезвычайно чувствительны для врага были ночные бомбовые удары с воздуха с самолетов По-2, которыми в большей части управляли лётчики-женщины. До сих пор недостижимым остается и боевой счёт лучшей женщины-истребителя Лидии Владимировны </a:t>
            </a:r>
            <a:r>
              <a:rPr lang="ru-RU" sz="2400" b="0" i="0" dirty="0" err="1" smtClean="0">
                <a:solidFill>
                  <a:srgbClr val="0711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Литвяк</a:t>
            </a:r>
            <a:r>
              <a:rPr lang="ru-RU" sz="2400" b="0" i="0" dirty="0" smtClean="0">
                <a:solidFill>
                  <a:srgbClr val="0711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 воздушных боях 1942-1943 годов лично сбила 12 самолётов и еще 4 вражеских самолёта в группе.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742" y="601301"/>
            <a:ext cx="5638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гражданская и военная авиация, несмотря на крайнюю тяжесть и потери на начальном этапе Великой Отечественной войны, сыграла важную роль в приближении Победы. По техническим характеристикам советские истребители, бомбардировщики и штурмовики уступали немецким самолётам, но благодаря труду инженеров и отваге пилотов советская авиация неоднократно одерживала победы в воздушных боях. Цена этих побед – многие жизни советских героев-лётчиков.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omskmuseum.ru/content/files/01/33/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110850"/>
            <a:ext cx="4474614" cy="6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4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231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Авиация СССР в годы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Авиация и вооружение СССР в годы Великой Отечественной войны</dc:title>
  <dc:creator>Sema</dc:creator>
  <cp:lastModifiedBy>Sema</cp:lastModifiedBy>
  <cp:revision>5</cp:revision>
  <dcterms:created xsi:type="dcterms:W3CDTF">2024-03-31T11:46:44Z</dcterms:created>
  <dcterms:modified xsi:type="dcterms:W3CDTF">2024-03-31T12:54:58Z</dcterms:modified>
</cp:coreProperties>
</file>