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>
        <p:scale>
          <a:sx n="75" d="100"/>
          <a:sy n="75" d="100"/>
        </p:scale>
        <p:origin x="27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0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5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7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6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4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20F3-0C8D-485D-A089-27C51B1EBAC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F864-3C50-4D70-81A0-5905B4ED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7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нусинские плюсы: зачем России новые города - Евгений Цоц - ИА REG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2539"/>
            <a:ext cx="12192000" cy="81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272539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инусинская котловина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00" y="1115061"/>
            <a:ext cx="818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Котловина – углубление, впадина в почве с отлогими боками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00" y="1618121"/>
            <a:ext cx="36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Расположение: 54гр. </a:t>
            </a:r>
            <a:r>
              <a:rPr lang="ru-RU" dirty="0" err="1" smtClean="0"/>
              <a:t>с.ш</a:t>
            </a:r>
            <a:r>
              <a:rPr lang="ru-RU" dirty="0" smtClean="0"/>
              <a:t>., 91гр </a:t>
            </a:r>
            <a:r>
              <a:rPr lang="ru-RU" dirty="0" err="1" smtClean="0"/>
              <a:t>в.д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0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узнецкий Алатау (заповедник)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r="16651"/>
          <a:stretch/>
        </p:blipFill>
        <p:spPr bwMode="auto">
          <a:xfrm>
            <a:off x="0" y="3731"/>
            <a:ext cx="6146800" cy="68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де находятся Саяны: географическое положение, справка для туристов и как  добратьс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28022" b="10093"/>
          <a:stretch/>
        </p:blipFill>
        <p:spPr bwMode="auto">
          <a:xfrm>
            <a:off x="6146800" y="0"/>
            <a:ext cx="7129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готольский район: Хребет Арг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721" r="10315" b="44997"/>
          <a:stretch/>
        </p:blipFill>
        <p:spPr bwMode="auto">
          <a:xfrm>
            <a:off x="3558721" y="0"/>
            <a:ext cx="5221515" cy="2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" y="551775"/>
            <a:ext cx="12738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Минусинская котловина – это большой древний межгорный прогиб, ограниченный с востока Восточным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запада – Кузнецким Алатау, с юга – Западным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севера – невысоким хребтом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Западный Саян | Big Wall. Travel &amp; Adventur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17470" r="8487" b="28492"/>
          <a:stretch/>
        </p:blipFill>
        <p:spPr bwMode="auto">
          <a:xfrm>
            <a:off x="3769382" y="4673600"/>
            <a:ext cx="475483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5935" y="2179072"/>
            <a:ext cx="6790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Минусинская котловина –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южная часть Минусинской впадины, расположенной между горными системами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Южной Сибири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Кузнецким Алатау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севере,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Саянами на юге.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над уровнем моря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 200—700 м. Распаханная степь, месторождение угля.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8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4" y="338435"/>
            <a:ext cx="9656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котловины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относится к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девону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(410—360 млн лет назад), четвёртому из шести периодов, на которые принято разделять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палеозой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44" y="1169432"/>
            <a:ext cx="13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644" y="1692652"/>
            <a:ext cx="11904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выращивать и другие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фруктовые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ягодные культуры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Средняя температура января -18°, июля до +21°; вегетационный период около 160 дней; осадков в центральной части котловины около 300 мм в год. Также зимой наблюдаются температурные инверсии. По числу теплых дней Минусинская котловина(теплее) отличается от остальной территории Восточной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ибири(холоднее).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инверсия – обратное распределение по вертикали: возрастание её снизу вверх вместо обычного убывания.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6" y="4217908"/>
            <a:ext cx="1277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644" y="4648538"/>
            <a:ext cx="11663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Минусинская котловина характерны разнообразные формы рельефа: равнины, холмы, увалы, мелкие сопки и низкогорья. На повышенных местах можно увидеть выход на поверхность древних пород. Но большая часть котловины одета мощными толщины лёсса. Поэтому здесь распространены очень плодородные почвы – чернозёмы.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4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player.myshared.ru/62/1351780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0" y="0"/>
            <a:ext cx="6083300" cy="40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layer.myshared.ru/62/1351780/slides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 bwMode="auto">
          <a:xfrm>
            <a:off x="4572000" y="1803400"/>
            <a:ext cx="76200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8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акул для срисовки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4" y="155199"/>
            <a:ext cx="7159625" cy="54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613" y="312866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sz="4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Б</a:t>
            </a:r>
            <a:r>
              <a:rPr lang="ru-RU" sz="4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</a:t>
            </a:r>
            <a:endParaRPr lang="ru-RU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800" y="6554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</a:t>
            </a:r>
            <a:r>
              <a:rPr lang="ru-RU" sz="4800" b="1" dirty="0" smtClean="0">
                <a:latin typeface="Century Gothic" panose="020B0502020202020204" pitchFamily="34" charset="0"/>
              </a:rPr>
              <a:t>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285" y="5474595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rgbClr val="FF33CC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Е</a:t>
            </a:r>
            <a:endParaRPr lang="ru-RU" sz="48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2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121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Тема Office</vt:lpstr>
      <vt:lpstr>Минусинская котловина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Минусинская котловина</dc:title>
  <dc:creator>Sema</dc:creator>
  <cp:lastModifiedBy>Sema</cp:lastModifiedBy>
  <cp:revision>5</cp:revision>
  <dcterms:created xsi:type="dcterms:W3CDTF">2022-04-21T11:53:45Z</dcterms:created>
  <dcterms:modified xsi:type="dcterms:W3CDTF">2022-04-21T12:34:33Z</dcterms:modified>
</cp:coreProperties>
</file>