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  <p:sldMasterId id="2147483725" r:id="rId6"/>
    <p:sldMasterId id="2147483737" r:id="rId7"/>
  </p:sldMasterIdLst>
  <p:sldIdLst>
    <p:sldId id="257" r:id="rId8"/>
    <p:sldId id="256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59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8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2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0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19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9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5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8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43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64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9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8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4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2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52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925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88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41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54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0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81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853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979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2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7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97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63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7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65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45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1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9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43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41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66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97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94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5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48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57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98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42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98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10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77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37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41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86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96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31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14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8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16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42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7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42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372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65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079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31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73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47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854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399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85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005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4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567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924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6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013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9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58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9198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180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67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2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034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0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97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596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064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1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0532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7801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51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5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8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03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46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B424E30-C789-4A4B-B278-503E2ED439DB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05199AA-D608-40EF-AA67-0C9C931B73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323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Есть ли риск подвергнуться нападению белой акулы на испанском пляже?.  Испания по-русски - все о жизни в Исп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662759"/>
            <a:ext cx="4454524" cy="27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5625" y="1216679"/>
            <a:ext cx="4934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Century Gothic" panose="020B0502020202020204" pitchFamily="34" charset="0"/>
              </a:rPr>
              <a:t>Хрящевые рыбы </a:t>
            </a:r>
            <a:endParaRPr lang="ru-RU" sz="4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9875" y="2527300"/>
            <a:ext cx="135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Акулы </a:t>
            </a:r>
            <a:endParaRPr lang="ru-RU" sz="2800" dirty="0"/>
          </a:p>
        </p:txBody>
      </p:sp>
      <p:pic>
        <p:nvPicPr>
          <p:cNvPr id="2052" name="Picture 4" descr="Скаты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645680"/>
            <a:ext cx="3873500" cy="26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2515380"/>
            <a:ext cx="108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Скаты</a:t>
            </a:r>
            <a:endParaRPr lang="ru-RU" sz="2800" dirty="0"/>
          </a:p>
        </p:txBody>
      </p:sp>
      <p:pic>
        <p:nvPicPr>
          <p:cNvPr id="2054" name="Picture 6" descr="ХИМЕРООБРАЗНЫЕ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609600"/>
            <a:ext cx="3520422" cy="31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6031" y="378767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Химерообразные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58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понский морской ангел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028035"/>
            <a:ext cx="4927190" cy="36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2800" y="241300"/>
            <a:ext cx="5168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abriola" panose="04040605051002020D02" pitchFamily="82" charset="0"/>
              </a:rPr>
              <a:t>Интересные факты об акулах</a:t>
            </a:r>
            <a:endParaRPr lang="ru-RU" sz="40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51" y="1092200"/>
            <a:ext cx="5803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Акулы не чувствуют боли.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Некоторые виды акул можно назвать очень быстрыми рыбами — они развивают скорость до 50 </a:t>
            </a:r>
            <a:r>
              <a:rPr lang="ru-RU" dirty="0" smtClean="0"/>
              <a:t>км/ч.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Акулы не могут спать. Дело в том, что пропускать воду сквозь жабры, забирая из неё кислород, они могут только в процессе плавания,  так как акульи жабры в состоянии покоя не могут сами «засасывать» воду. Таким образом, акулы никогда не спят, иначе они попросту задохнутся.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акул есть веки, но они всё равно никогда не моргают.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Глаз акулы способен воспринимать почти вдвое больше кадров в секунду, чем глаз человека.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Бычья акула может жить в пресной воде.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Самая большая акула — китовая, при этом у неё самые маленькие зубы, длиной всего около 6 миллиметров.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Акула-ангел — рыба настолько же плоская, как и камбала.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124" name="Picture 4" descr="Китовые акулы оказались всеядными — Naked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91" y="217754"/>
            <a:ext cx="4457699" cy="33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акул для срисовки (22 фото) 🔥 Прикольные картинки и юм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4" y="155199"/>
            <a:ext cx="7159625" cy="54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8613" y="312866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</a:t>
            </a:r>
            <a:r>
              <a:rPr lang="ru-RU" sz="4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С</a:t>
            </a:r>
            <a:r>
              <a:rPr lang="ru-RU" sz="48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Б</a:t>
            </a:r>
            <a:r>
              <a:rPr lang="ru-RU" sz="48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О</a:t>
            </a:r>
            <a:endParaRPr lang="ru-RU" sz="4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800" y="655428"/>
            <a:ext cx="96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З</a:t>
            </a:r>
            <a:r>
              <a:rPr lang="ru-RU" sz="4800" b="1" dirty="0" smtClean="0">
                <a:latin typeface="Century Gothic" panose="020B0502020202020204" pitchFamily="34" charset="0"/>
              </a:rPr>
              <a:t>А</a:t>
            </a:r>
            <a:endParaRPr lang="ru-RU" sz="48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8285" y="5474595"/>
            <a:ext cx="3555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В</a:t>
            </a:r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А</a:t>
            </a:r>
            <a:r>
              <a:rPr lang="ru-RU" sz="4800" b="1" dirty="0" smtClean="0">
                <a:latin typeface="Century Gothic" panose="020B0502020202020204" pitchFamily="34" charset="0"/>
              </a:rPr>
              <a:t>Н</a:t>
            </a:r>
            <a:r>
              <a:rPr lang="ru-RU" sz="4800" b="1" dirty="0" smtClean="0">
                <a:solidFill>
                  <a:srgbClr val="FF33CC"/>
                </a:solidFill>
                <a:latin typeface="Century Gothic" panose="020B0502020202020204" pitchFamily="34" charset="0"/>
              </a:rPr>
              <a:t>И</a:t>
            </a:r>
            <a:r>
              <a:rPr lang="ru-RU" sz="4800" b="1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Е</a:t>
            </a:r>
            <a:endParaRPr lang="ru-RU" sz="4800" b="1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3800" y="-452437"/>
            <a:ext cx="9144000" cy="23876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Акулы</a:t>
            </a:r>
            <a:endParaRPr lang="ru-RU" sz="8000" dirty="0"/>
          </a:p>
        </p:txBody>
      </p:sp>
      <p:pic>
        <p:nvPicPr>
          <p:cNvPr id="1026" name="Picture 2" descr="Челюсти-2019: почему акулы на самом деле нападают на людей? - BBC News  Русская служ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3002160"/>
            <a:ext cx="6245225" cy="35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США сняли на видео туристку, которая плавала с акулой и не знала об этом  - РИА Новости, 02.06.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949451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428666"/>
            <a:ext cx="10268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жаберные крышки, но есть 1-7 пар жаберных щелей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51886"/>
            <a:ext cx="10231278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нятие 2 - uchebnikbiologi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4"/>
          <a:stretch/>
        </p:blipFill>
        <p:spPr bwMode="auto">
          <a:xfrm>
            <a:off x="0" y="2216150"/>
            <a:ext cx="9794185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685800"/>
            <a:ext cx="623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плавательный пузырь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жа акулы под микроскоп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7" y="1579265"/>
            <a:ext cx="4210050" cy="4010026"/>
          </a:xfrm>
          <a:prstGeom prst="rect">
            <a:avLst/>
          </a:prstGeom>
          <a:noFill/>
          <a:effectLst>
            <a:outerShdw blurRad="50800" dist="38100" dir="5400000" sx="106000" sy="106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800100"/>
            <a:ext cx="1049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Кожа покрыта чешуями, по строению и составу напоминает зубы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6148" name="Picture 4" descr="Техногенная кожа помогла раскрыть секрет высокой скорости передвижения акул  | Техкуль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07" y="1718965"/>
            <a:ext cx="6407618" cy="447516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Бить акулу в нос? Как спастись при встрече с хищни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1848535"/>
            <a:ext cx="10020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включают рыб с удлинённой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торпедообразной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формой тела длиной от 20 см до 20 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Линейка 20см Ruler широкая прозрач. | Интернет-магазин Опти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0" y="3047544"/>
            <a:ext cx="1282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Почему акула быстро плав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51" y="1168400"/>
            <a:ext cx="7159872" cy="4339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0223" y="1032758"/>
            <a:ext cx="40798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арные грудные и брюшные плавники расположены горизонтально, они обеспечивают движение вверх или вниз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4999" y="3818198"/>
            <a:ext cx="3413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вперёд и повороты обеспечиваются с помощью плавника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асляная рыба - описание продукта на Gastronom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964" y="3794780"/>
            <a:ext cx="2226039" cy="14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аклейка Комент PNG - AVATAN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30" y="3020030"/>
            <a:ext cx="36153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Акул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62"/>
          <a:stretch/>
        </p:blipFill>
        <p:spPr bwMode="auto">
          <a:xfrm>
            <a:off x="6489701" y="500972"/>
            <a:ext cx="5930899" cy="54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838200"/>
            <a:ext cx="610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имеют черно-белое зрение, но имеют хорошее обоняние и способность чувствовать колебания воды.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2567" y="3387811"/>
            <a:ext cx="2651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Эй, Акула, я здесь, я добыча.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3978" y="2189033"/>
            <a:ext cx="6015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узнают о наличии добычи на огромном расстоянии.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14337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300" y="355600"/>
            <a:ext cx="915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Оплодотворение у акул внутреннее, размножаются живорождением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Размножение акул и особенности их репродуктивной функции. Фильм о родах  акул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07765"/>
            <a:ext cx="6362700" cy="535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азмножение акул. Способы размножения и строение орган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99" y="1417637"/>
            <a:ext cx="3460749" cy="259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163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Corbel</vt:lpstr>
      <vt:lpstr>Franklin Gothic Book</vt:lpstr>
      <vt:lpstr>Gabriola</vt:lpstr>
      <vt:lpstr>Gill Sans MT</vt:lpstr>
      <vt:lpstr>Impact</vt:lpstr>
      <vt:lpstr>Times New Roman</vt:lpstr>
      <vt:lpstr>Trebuchet MS</vt:lpstr>
      <vt:lpstr>Wingdings 3</vt:lpstr>
      <vt:lpstr>Тема Office</vt:lpstr>
      <vt:lpstr>Ион</vt:lpstr>
      <vt:lpstr>Метрополия</vt:lpstr>
      <vt:lpstr>След самолета</vt:lpstr>
      <vt:lpstr>Аспект</vt:lpstr>
      <vt:lpstr>Badge</vt:lpstr>
      <vt:lpstr>Crop</vt:lpstr>
      <vt:lpstr>Презентация PowerPoint</vt:lpstr>
      <vt:lpstr>Акулы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Sema</dc:creator>
  <cp:lastModifiedBy>Sema</cp:lastModifiedBy>
  <cp:revision>7</cp:revision>
  <dcterms:created xsi:type="dcterms:W3CDTF">2021-03-02T13:47:39Z</dcterms:created>
  <dcterms:modified xsi:type="dcterms:W3CDTF">2021-10-01T12:56:22Z</dcterms:modified>
</cp:coreProperties>
</file>