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5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66" d="100"/>
          <a:sy n="66" d="100"/>
        </p:scale>
        <p:origin x="486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29F8-4B2D-4B13-9806-9C53B18FB53C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CAE7-A0DF-4282-A0E1-67EF09F08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03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29F8-4B2D-4B13-9806-9C53B18FB53C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CAE7-A0DF-4282-A0E1-67EF09F08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52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29F8-4B2D-4B13-9806-9C53B18FB53C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CAE7-A0DF-4282-A0E1-67EF09F08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86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29F8-4B2D-4B13-9806-9C53B18FB53C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CAE7-A0DF-4282-A0E1-67EF09F08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42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29F8-4B2D-4B13-9806-9C53B18FB53C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CAE7-A0DF-4282-A0E1-67EF09F08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75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29F8-4B2D-4B13-9806-9C53B18FB53C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CAE7-A0DF-4282-A0E1-67EF09F08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58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29F8-4B2D-4B13-9806-9C53B18FB53C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CAE7-A0DF-4282-A0E1-67EF09F08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63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29F8-4B2D-4B13-9806-9C53B18FB53C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CAE7-A0DF-4282-A0E1-67EF09F08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50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29F8-4B2D-4B13-9806-9C53B18FB53C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CAE7-A0DF-4282-A0E1-67EF09F08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49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29F8-4B2D-4B13-9806-9C53B18FB53C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CAE7-A0DF-4282-A0E1-67EF09F08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9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29F8-4B2D-4B13-9806-9C53B18FB53C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CAE7-A0DF-4282-A0E1-67EF09F08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84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429F8-4B2D-4B13-9806-9C53B18FB53C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7CAE7-A0DF-4282-A0E1-67EF09F08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2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Строение и функции рибосом, ЭПС, комплекса Гольджи, лизос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59"/>
            <a:ext cx="12192000" cy="684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1300" y="-1544637"/>
            <a:ext cx="9144000" cy="23876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Рибосомы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ибосома — Википед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9" t="26099" r="54618" b="26299"/>
          <a:stretch/>
        </p:blipFill>
        <p:spPr bwMode="auto">
          <a:xfrm>
            <a:off x="-117988" y="-265471"/>
            <a:ext cx="12418143" cy="716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11600" y="317500"/>
            <a:ext cx="828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Органеллы клетки, состоящие из белков и РНК и отвечающие за синтез белков, называются </a:t>
            </a:r>
            <a:r>
              <a:rPr lang="ru-RU" sz="2400" b="0" i="0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рибосомами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Количество рибосом в одной клетке сильно варьирует в зависимости от потребностей и может достигать нескольких миллионов.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6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600" y="395238"/>
            <a:ext cx="7708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Рибосомы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немембранные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органеллы, имеющие округлую форму и состоящие из двух частей – субъединиц (большой и малой), каждая из которых содержит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рибосомальную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РНК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рРНК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белки.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Рибосомы: строение, функции, роль в биосинтезе бел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2755900"/>
            <a:ext cx="706755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нига знаний — Официальная Minecraft Wiki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4777605"/>
            <a:ext cx="1708150" cy="170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7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Фон для презентации по биологии - 63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330"/>
            <a:ext cx="12680244" cy="713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0022" y="112558"/>
            <a:ext cx="118335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Важнейшей органеллой клетки является ядро. Оно содержит генетическую информацию и ядрышко, где образуются рибосомы. Синтезированные рибосомы через поры ядерной мембраны попадают либо на эндоплазматическую сеть, либо в цитоплазму. В зависимости от расположения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эукариотической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клетке выделяют два вида рибосом: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располагаются на эндоплазматической сети (шероховатый вид);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располагаются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цитозоле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Гладкая ЭПС образуется после освобождения от рибосом. В растительных клетках гладкая ЭПС формирует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провакуоли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из которых затем образуются вакуоли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Книга знаний — Официальная Minecraft Wiki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9" y="5017427"/>
            <a:ext cx="1708150" cy="170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Расположение рибосом в клетк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661" y="3159546"/>
            <a:ext cx="5023710" cy="371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07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акул для срисовки (22 фото) 🔥 Прикольные картинки и юм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4" y="155199"/>
            <a:ext cx="7159625" cy="542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8613" y="312866"/>
            <a:ext cx="3307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С</a:t>
            </a:r>
            <a:r>
              <a:rPr lang="ru-RU" sz="4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</a:t>
            </a:r>
            <a:r>
              <a:rPr lang="ru-RU" sz="48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А</a:t>
            </a:r>
            <a:r>
              <a:rPr lang="ru-RU" sz="48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С</a:t>
            </a:r>
            <a:r>
              <a:rPr lang="ru-RU" sz="480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И</a:t>
            </a:r>
            <a:r>
              <a:rPr lang="ru-RU" sz="4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Б</a:t>
            </a:r>
            <a:r>
              <a:rPr lang="ru-RU" sz="48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О</a:t>
            </a:r>
            <a:endParaRPr lang="ru-RU" sz="48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89800" y="655428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З</a:t>
            </a:r>
            <a:r>
              <a:rPr lang="ru-RU" sz="4800" b="1" dirty="0" smtClean="0">
                <a:latin typeface="Century Gothic" panose="020B0502020202020204" pitchFamily="34" charset="0"/>
              </a:rPr>
              <a:t>А</a:t>
            </a:r>
            <a:endParaRPr lang="ru-RU" sz="48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8285" y="5474595"/>
            <a:ext cx="35557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В</a:t>
            </a:r>
            <a:r>
              <a:rPr lang="ru-RU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Н</a:t>
            </a:r>
            <a:r>
              <a:rPr lang="ru-RU" sz="48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И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А</a:t>
            </a:r>
            <a:r>
              <a:rPr lang="ru-RU" sz="4800" b="1" dirty="0" smtClean="0">
                <a:latin typeface="Century Gothic" panose="020B0502020202020204" pitchFamily="34" charset="0"/>
              </a:rPr>
              <a:t>Н</a:t>
            </a:r>
            <a:r>
              <a:rPr lang="ru-RU" sz="4800" b="1" dirty="0" smtClean="0">
                <a:solidFill>
                  <a:srgbClr val="FF33CC"/>
                </a:solidFill>
                <a:latin typeface="Century Gothic" panose="020B0502020202020204" pitchFamily="34" charset="0"/>
              </a:rPr>
              <a:t>И</a:t>
            </a:r>
            <a:r>
              <a:rPr lang="ru-RU" sz="4800" b="1" dirty="0" smtClean="0">
                <a:solidFill>
                  <a:srgbClr val="00FFFF"/>
                </a:solidFill>
                <a:latin typeface="Century Gothic" panose="020B0502020202020204" pitchFamily="34" charset="0"/>
              </a:rPr>
              <a:t>Е</a:t>
            </a:r>
            <a:endParaRPr lang="ru-RU" sz="4800" b="1" dirty="0">
              <a:solidFill>
                <a:srgbClr val="00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Фон для пробиотиков - 30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152400" y="355161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Фон для презентации наука - 57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6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25772" y="398840"/>
            <a:ext cx="515691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Эукариотическая</a:t>
            </a:r>
            <a:r>
              <a:rPr lang="ru-RU" sz="24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клетка отличается от </a:t>
            </a:r>
            <a:r>
              <a:rPr lang="ru-RU" sz="240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прокариотической</a:t>
            </a:r>
            <a:r>
              <a:rPr lang="ru-RU" sz="24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большими размерами и более сложным строением. Линейные размеры </a:t>
            </a:r>
            <a:r>
              <a:rPr lang="ru-RU" sz="240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эукариотической</a:t>
            </a:r>
            <a:r>
              <a:rPr lang="ru-RU" sz="24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клетки обычно составляют десятки мкм (у животных около 10–40 мкм, у растений 100–200 мкм).</a:t>
            </a:r>
          </a:p>
          <a:p>
            <a:pPr algn="just"/>
            <a:r>
              <a:rPr lang="ru-RU" sz="24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структуры </a:t>
            </a:r>
            <a:r>
              <a:rPr lang="ru-RU" sz="240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эукариотической</a:t>
            </a:r>
            <a:r>
              <a:rPr lang="ru-RU" sz="24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клетки: цитоплазматическая мембрана, цитоплазма и ядро.</a:t>
            </a:r>
          </a:p>
          <a:p>
            <a:pPr algn="just"/>
            <a:r>
              <a:rPr lang="ru-RU" sz="24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эукариот содержат множество внутренних структур, выполняющих определенные функции (рис. 1). Эти структуры называются органеллами.</a:t>
            </a:r>
            <a:endParaRPr lang="ru-RU" sz="24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u.foxford.ngcdn.ru/uploads/tinymce_file/file/11017/c2f0ec72c6f91de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85" y="398840"/>
            <a:ext cx="5990610" cy="59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Фон для пробиотиков - 30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6" descr="Книга знаний — Официальная Minecraft Wiki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" y="5284152"/>
            <a:ext cx="1708150" cy="170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58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нига знаний — Официальная Minecraft Wiki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050" y="167505"/>
            <a:ext cx="1708150" cy="170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43000" y="8960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химической точки зрения рибосома – нуклеопротеид, состоящий из нуклеиновых кислот и протеинов.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70300" y="1685141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РНК/белок в рибосомах составляет 1:1 у высших животных и 60-65:35-40 у бактерий. </a:t>
            </a:r>
            <a:r>
              <a:rPr lang="ru-RU" sz="2000" b="0" i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Рибосомная</a:t>
            </a:r>
            <a:r>
              <a:rPr lang="ru-RU" sz="20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РНК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составляет около 70 % всей РНК клетки. Рибосомы эукариот включают четыре молекулы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рРНК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из них </a:t>
            </a:r>
            <a:r>
              <a:rPr lang="ru-RU" sz="20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18S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5,8S и 28S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рРНК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синтезируются в ядрышке РНК-полимеразой I в виде единого предшественника (45S), который затем подвергается модификациям и нарезанию. 5S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рРНК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синтезируются РНК-полимеразой III в другой части генома и не нуждаются в дополнительных модификациях. Почти вся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рРНК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находится в виде </a:t>
            </a:r>
            <a:r>
              <a:rPr lang="ru-RU" sz="20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магниевой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соли, что необходимо для поддержания структуры; при удалении ионов магния рибосома подвергается диссоциации на субъединицы.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35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243</Words>
  <Application>Microsoft Office PowerPoint</Application>
  <PresentationFormat>Широкоэкранный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Times New Roman</vt:lpstr>
      <vt:lpstr>Тема Office</vt:lpstr>
      <vt:lpstr>Рибосомы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Рибосомы</dc:title>
  <dc:creator>Sema</dc:creator>
  <cp:lastModifiedBy>Sema</cp:lastModifiedBy>
  <cp:revision>4</cp:revision>
  <dcterms:created xsi:type="dcterms:W3CDTF">2021-10-01T12:30:30Z</dcterms:created>
  <dcterms:modified xsi:type="dcterms:W3CDTF">2021-10-01T12:56:45Z</dcterms:modified>
</cp:coreProperties>
</file>