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3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4190" r:id="rId2"/>
    <p:sldMasterId id="2147484211" r:id="rId3"/>
    <p:sldMasterId id="2147484232" r:id="rId4"/>
  </p:sldMasterIdLst>
  <p:notesMasterIdLst>
    <p:notesMasterId r:id="rId21"/>
  </p:notesMasterIdLst>
  <p:sldIdLst>
    <p:sldId id="274" r:id="rId5"/>
    <p:sldId id="331" r:id="rId6"/>
    <p:sldId id="257" r:id="rId7"/>
    <p:sldId id="283" r:id="rId8"/>
    <p:sldId id="333" r:id="rId9"/>
    <p:sldId id="335" r:id="rId10"/>
    <p:sldId id="336" r:id="rId11"/>
    <p:sldId id="337" r:id="rId12"/>
    <p:sldId id="338" r:id="rId13"/>
    <p:sldId id="282" r:id="rId14"/>
    <p:sldId id="339" r:id="rId15"/>
    <p:sldId id="340" r:id="rId16"/>
    <p:sldId id="341" r:id="rId17"/>
    <p:sldId id="291" r:id="rId18"/>
    <p:sldId id="316" r:id="rId19"/>
    <p:sldId id="342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000000"/>
    <a:srgbClr val="00FF00"/>
    <a:srgbClr val="EFFBE9"/>
    <a:srgbClr val="FF993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47" autoAdjust="0"/>
    <p:restoredTop sz="92943" autoAdjust="0"/>
  </p:normalViewPr>
  <p:slideViewPr>
    <p:cSldViewPr>
      <p:cViewPr varScale="1">
        <p:scale>
          <a:sx n="106" d="100"/>
          <a:sy n="106" d="100"/>
        </p:scale>
        <p:origin x="188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65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fld id="{FA933458-5B43-490B-B345-2A0C363D74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39646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 плоских червей впервые появляются обособленные ткани и системы органов.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Ткань - это группа однородных клеток, сходных по происхождению, строению и выполняющих определённую функцию. Так, мышечные клетки </a:t>
            </a:r>
            <a:r>
              <a:rPr lang="ru-RU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планарии</a:t>
            </a:r>
            <a:r>
              <a:rPr 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имеющие сходное строение и функции, выполняют функцию.</a:t>
            </a:r>
            <a:br>
              <a:rPr 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Всего у них есть четыре вида тканей: мышечная, соединительная покровная и нервная </a:t>
            </a:r>
            <a:r>
              <a:rPr lang="ru-RU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ткании</a:t>
            </a:r>
            <a:r>
              <a:rPr 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.</a:t>
            </a:r>
            <a:br>
              <a:rPr 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Кроме того, у них формируются органы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Орган - это определённая часть тела, выполняющая соответствующую функцию./</a:t>
            </a:r>
            <a:br>
              <a:rPr 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Орган может состоять из одной или из нескольких тканей.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Органы в свою очередь образуют системы органов.</a:t>
            </a:r>
            <a:br>
              <a:rPr 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Система органов - это группа взаимосвязанных органов, которые выполняют общие функции и совместно обеспечивают важнейшие процессы жизнедеятельности.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0E33E-B484-488E-8A1A-E8F5E9888008}" type="slidenum">
              <a:rPr lang="ru-RU" smtClean="0"/>
              <a:pPr/>
              <a:t>5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0E33E-B484-488E-8A1A-E8F5E9888008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0E33E-B484-488E-8A1A-E8F5E9888008}" type="slidenum">
              <a:rPr lang="ru-RU" smtClean="0"/>
              <a:pPr/>
              <a:t>8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0E33E-B484-488E-8A1A-E8F5E9888008}" type="slidenum">
              <a:rPr lang="ru-RU" smtClean="0">
                <a:solidFill>
                  <a:prstClr val="black"/>
                </a:solidFill>
              </a:rPr>
              <a:pPr/>
              <a:t>12</a:t>
            </a:fld>
            <a:endParaRPr lang="ru-RU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Планарии</a:t>
            </a:r>
            <a:r>
              <a:rPr 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- гермафродиты, то есть у них есть и женские, и мужские половые органы. Они размножаются преимущественно половым путём, хотя способны и к бесполому размножению.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Мужские половые органы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состоят из пузырьковидных семенников,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от которых отходят семяпроводы,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идущие к совокупительному органу.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Женские половые органы представлены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двумя яичниками, лежащими в передней части тела.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От яичников к совокупительной сумке отходят трубочки – яйцеводы.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Оплодотворённые яйца откладываются в коконы на различные подводные предметы. После откладки яиц взрослые особи погибают. Через несколько недель из яиц выходят молодые </a:t>
            </a:r>
            <a:r>
              <a:rPr lang="ru-RU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планарии</a:t>
            </a:r>
            <a:r>
              <a:rPr 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0E33E-B484-488E-8A1A-E8F5E9888008}" type="slidenum">
              <a:rPr lang="ru-RU" smtClean="0">
                <a:solidFill>
                  <a:prstClr val="black"/>
                </a:solidFill>
              </a:rPr>
              <a:pPr/>
              <a:t>13</a:t>
            </a:fld>
            <a:endParaRPr lang="ru-RU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83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pitchFamily="34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pitchFamily="34" charset="0"/>
                  </a:endParaRPr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pitchFamily="34" charset="0"/>
                  </a:endParaRPr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pitchFamily="34" charset="0"/>
                  </a:endParaRPr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pitchFamily="34" charset="0"/>
                  </a:endParaRPr>
                </a:p>
              </p:txBody>
            </p:sp>
          </p:grpSp>
        </p:grpSp>
      </p:grpSp>
      <p:sp>
        <p:nvSpPr>
          <p:cNvPr id="5186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80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187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B3F43-9B70-40C0-BC6D-A0FEC0B8E7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CAB8CA-4B70-4141-95BD-30C4576FCF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6"/>
            <a:ext cx="2057400" cy="58483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6"/>
            <a:ext cx="6019800" cy="58483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1FE3F5-35EA-4E6D-B1DD-B65B7C4C54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3CA68C-0493-4E6F-BC24-424E3E9FBA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EC5C3-71E0-4EB2-9635-E39B69CC59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8229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3938593"/>
            <a:ext cx="8229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5F6DC-D119-48C7-8AC3-FF6B2541F6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8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4517BD0-A1C6-4953-B934-14C5A25E5569}" type="datetime1">
              <a:rPr lang="ru-RU" smtClean="0"/>
              <a:pPr/>
              <a:t>05.05.2025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971800" y="236545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ru-RU" dirty="0">
                <a:solidFill>
                  <a:srgbClr val="4E5B6F"/>
                </a:solidFill>
              </a:rPr>
              <a:t>Простейшие</a:t>
            </a:r>
          </a:p>
        </p:txBody>
      </p:sp>
    </p:spTree>
    <p:extLst>
      <p:ext uri="{BB962C8B-B14F-4D97-AF65-F5344CB8AC3E}">
        <p14:creationId xmlns:p14="http://schemas.microsoft.com/office/powerpoint/2010/main" val="79737014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8" grpId="0"/>
      <p:bldP spid="17" grpId="0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127011" y="1600201"/>
            <a:ext cx="8845551" cy="507365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22605438"/>
      </p:ext>
    </p:extLst>
  </p:cSld>
  <p:clrMapOvr>
    <a:masterClrMapping/>
  </p:clrMapOvr>
  <p:transition spd="med">
    <p:fade/>
  </p:transition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2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3"/>
          </p:nvPr>
        </p:nvSpPr>
        <p:spPr>
          <a:xfrm>
            <a:off x="252000" y="1633850"/>
            <a:ext cx="8640000" cy="2448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" name="Содержимое 6"/>
          <p:cNvSpPr>
            <a:spLocks noGrp="1"/>
          </p:cNvSpPr>
          <p:nvPr>
            <p:ph sz="quarter" idx="14"/>
          </p:nvPr>
        </p:nvSpPr>
        <p:spPr>
          <a:xfrm>
            <a:off x="252000" y="4184650"/>
            <a:ext cx="8640000" cy="2484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757025368"/>
      </p:ext>
    </p:extLst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1+ 2(снизу)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3"/>
          </p:nvPr>
        </p:nvSpPr>
        <p:spPr>
          <a:xfrm>
            <a:off x="252000" y="1633850"/>
            <a:ext cx="8640000" cy="2448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" name="Содержимое 6"/>
          <p:cNvSpPr>
            <a:spLocks noGrp="1"/>
          </p:cNvSpPr>
          <p:nvPr>
            <p:ph sz="quarter" idx="14"/>
          </p:nvPr>
        </p:nvSpPr>
        <p:spPr>
          <a:xfrm>
            <a:off x="252000" y="4184650"/>
            <a:ext cx="4266212" cy="2484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Содержимое 6"/>
          <p:cNvSpPr>
            <a:spLocks noGrp="1"/>
          </p:cNvSpPr>
          <p:nvPr>
            <p:ph sz="quarter" idx="15"/>
          </p:nvPr>
        </p:nvSpPr>
        <p:spPr>
          <a:xfrm>
            <a:off x="4625788" y="4184650"/>
            <a:ext cx="4266212" cy="2484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78541263"/>
      </p:ext>
    </p:extLst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1+ 3(снизу)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3"/>
          </p:nvPr>
        </p:nvSpPr>
        <p:spPr>
          <a:xfrm>
            <a:off x="252000" y="1633850"/>
            <a:ext cx="8640000" cy="2448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" name="Содержимое 6"/>
          <p:cNvSpPr>
            <a:spLocks noGrp="1"/>
          </p:cNvSpPr>
          <p:nvPr>
            <p:ph sz="quarter" idx="14"/>
          </p:nvPr>
        </p:nvSpPr>
        <p:spPr>
          <a:xfrm>
            <a:off x="261000" y="4184650"/>
            <a:ext cx="2700000" cy="2520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Содержимое 6"/>
          <p:cNvSpPr>
            <a:spLocks noGrp="1"/>
          </p:cNvSpPr>
          <p:nvPr>
            <p:ph sz="quarter" idx="15"/>
          </p:nvPr>
        </p:nvSpPr>
        <p:spPr>
          <a:xfrm>
            <a:off x="3222000" y="4184650"/>
            <a:ext cx="2700000" cy="2520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" name="Содержимое 9"/>
          <p:cNvSpPr>
            <a:spLocks noGrp="1"/>
          </p:cNvSpPr>
          <p:nvPr>
            <p:ph sz="quarter" idx="16"/>
          </p:nvPr>
        </p:nvSpPr>
        <p:spPr>
          <a:xfrm>
            <a:off x="6183000" y="4168775"/>
            <a:ext cx="2700000" cy="2520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424817787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3E1A5-69BD-404B-8F04-8E80DCCA34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2" y="2743201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1D5DC-2D8A-416B-8980-7271353F7439}" type="datetime1">
              <a:rPr lang="ru-RU" smtClean="0">
                <a:solidFill>
                  <a:srgbClr val="4E5B6F"/>
                </a:solidFill>
              </a:rPr>
              <a:pPr/>
              <a:t>05.05.2025</a:t>
            </a:fld>
            <a:endParaRPr lang="ru-RU" dirty="0">
              <a:solidFill>
                <a:srgbClr val="4E5B6F"/>
              </a:solidFill>
            </a:endParaRPr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>
                <a:solidFill>
                  <a:srgbClr val="4E5B6F"/>
                </a:solidFill>
              </a:rPr>
              <a:t>Простейшие</a:t>
            </a:r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3"/>
          </p:nvPr>
        </p:nvSpPr>
        <p:spPr>
          <a:xfrm>
            <a:off x="53700" y="1645500"/>
            <a:ext cx="1188000" cy="900000"/>
          </a:xfrm>
        </p:spPr>
        <p:txBody>
          <a:bodyPr anchor="ctr" anchorCtr="1"/>
          <a:lstStyle>
            <a:lvl1pPr>
              <a:buNone/>
              <a:defRPr kumimoji="0" lang="ru-RU" sz="4400" b="1" kern="1200" cap="none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82315042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+2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144000" y="1589566"/>
            <a:ext cx="4356000" cy="5076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44000" y="1589568"/>
            <a:ext cx="4356000" cy="2461735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Содержимое 10"/>
          <p:cNvSpPr>
            <a:spLocks noGrp="1"/>
          </p:cNvSpPr>
          <p:nvPr>
            <p:ph sz="quarter" idx="17"/>
          </p:nvPr>
        </p:nvSpPr>
        <p:spPr>
          <a:xfrm>
            <a:off x="4644000" y="4203834"/>
            <a:ext cx="4356000" cy="2461735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93157142"/>
      </p:ext>
    </p:extLst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144000" y="1589566"/>
            <a:ext cx="4356000" cy="5076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44000" y="1589566"/>
            <a:ext cx="4356000" cy="5076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1825222"/>
      </p:ext>
    </p:extLst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Четыре рису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7"/>
          </p:nvPr>
        </p:nvSpPr>
        <p:spPr>
          <a:xfrm>
            <a:off x="4660900" y="1606550"/>
            <a:ext cx="3420000" cy="2340000"/>
          </a:xfrm>
        </p:spPr>
        <p:txBody>
          <a:bodyPr/>
          <a:lstStyle/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8" name="Рисунок 6"/>
          <p:cNvSpPr>
            <a:spLocks noGrp="1"/>
          </p:cNvSpPr>
          <p:nvPr>
            <p:ph type="pic" sz="quarter" idx="18"/>
          </p:nvPr>
        </p:nvSpPr>
        <p:spPr>
          <a:xfrm>
            <a:off x="5505451" y="4229100"/>
            <a:ext cx="3420000" cy="2340000"/>
          </a:xfrm>
        </p:spPr>
        <p:txBody>
          <a:bodyPr/>
          <a:lstStyle/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2" name="Рисунок 6"/>
          <p:cNvSpPr>
            <a:spLocks noGrp="1"/>
          </p:cNvSpPr>
          <p:nvPr>
            <p:ph type="pic" sz="quarter" idx="19"/>
          </p:nvPr>
        </p:nvSpPr>
        <p:spPr>
          <a:xfrm>
            <a:off x="218551" y="1606550"/>
            <a:ext cx="3420000" cy="2340000"/>
          </a:xfrm>
        </p:spPr>
        <p:txBody>
          <a:bodyPr/>
          <a:lstStyle/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3" name="Рисунок 6"/>
          <p:cNvSpPr>
            <a:spLocks noGrp="1"/>
          </p:cNvSpPr>
          <p:nvPr>
            <p:ph type="pic" sz="quarter" idx="20"/>
          </p:nvPr>
        </p:nvSpPr>
        <p:spPr>
          <a:xfrm>
            <a:off x="1193800" y="4229100"/>
            <a:ext cx="3420000" cy="2340000"/>
          </a:xfrm>
        </p:spPr>
        <p:txBody>
          <a:bodyPr/>
          <a:lstStyle/>
          <a:p>
            <a:r>
              <a:rPr lang="ru-RU"/>
              <a:t>Вставка рисунка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1222762"/>
      </p:ext>
    </p:extLst>
  </p:cSld>
  <p:clrMapOvr>
    <a:masterClrMapping/>
  </p:clrMapOvr>
  <p:transition spd="med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объект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3"/>
          </p:nvPr>
        </p:nvSpPr>
        <p:spPr>
          <a:xfrm>
            <a:off x="215900" y="1622400"/>
            <a:ext cx="2340000" cy="2340000"/>
          </a:xfrm>
        </p:spPr>
        <p:txBody>
          <a:bodyPr/>
          <a:lstStyle>
            <a:lvl1pPr>
              <a:buNone/>
              <a:defRPr/>
            </a:lvl1pPr>
            <a:lvl5pPr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Содержимое 6"/>
          <p:cNvSpPr>
            <a:spLocks noGrp="1"/>
          </p:cNvSpPr>
          <p:nvPr>
            <p:ph sz="quarter" idx="14"/>
          </p:nvPr>
        </p:nvSpPr>
        <p:spPr>
          <a:xfrm>
            <a:off x="2994025" y="1711300"/>
            <a:ext cx="2340000" cy="2340000"/>
          </a:xfrm>
        </p:spPr>
        <p:txBody>
          <a:bodyPr/>
          <a:lstStyle>
            <a:lvl1pPr>
              <a:buNone/>
              <a:defRPr/>
            </a:lvl1pPr>
            <a:lvl5pPr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Содержимое 6"/>
          <p:cNvSpPr>
            <a:spLocks noGrp="1"/>
          </p:cNvSpPr>
          <p:nvPr>
            <p:ph sz="quarter" idx="15"/>
          </p:nvPr>
        </p:nvSpPr>
        <p:spPr>
          <a:xfrm>
            <a:off x="5772150" y="1800200"/>
            <a:ext cx="2340000" cy="2340000"/>
          </a:xfrm>
        </p:spPr>
        <p:txBody>
          <a:bodyPr/>
          <a:lstStyle>
            <a:lvl1pPr>
              <a:buNone/>
              <a:defRPr/>
            </a:lvl1pPr>
            <a:lvl5pPr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Содержимое 6"/>
          <p:cNvSpPr>
            <a:spLocks noGrp="1"/>
          </p:cNvSpPr>
          <p:nvPr>
            <p:ph sz="quarter" idx="16"/>
          </p:nvPr>
        </p:nvSpPr>
        <p:spPr>
          <a:xfrm>
            <a:off x="1082675" y="4244950"/>
            <a:ext cx="2340000" cy="2340000"/>
          </a:xfrm>
        </p:spPr>
        <p:txBody>
          <a:bodyPr/>
          <a:lstStyle>
            <a:lvl1pPr>
              <a:buNone/>
              <a:defRPr/>
            </a:lvl1pPr>
            <a:lvl5pPr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Содержимое 6"/>
          <p:cNvSpPr>
            <a:spLocks noGrp="1"/>
          </p:cNvSpPr>
          <p:nvPr>
            <p:ph sz="quarter" idx="17"/>
          </p:nvPr>
        </p:nvSpPr>
        <p:spPr>
          <a:xfrm>
            <a:off x="3860800" y="4333850"/>
            <a:ext cx="2340000" cy="2340000"/>
          </a:xfrm>
        </p:spPr>
        <p:txBody>
          <a:bodyPr/>
          <a:lstStyle>
            <a:lvl1pPr>
              <a:buNone/>
              <a:defRPr/>
            </a:lvl1pPr>
            <a:lvl5pPr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Содержимое 6"/>
          <p:cNvSpPr>
            <a:spLocks noGrp="1"/>
          </p:cNvSpPr>
          <p:nvPr>
            <p:ph sz="quarter" idx="18"/>
          </p:nvPr>
        </p:nvSpPr>
        <p:spPr>
          <a:xfrm>
            <a:off x="6638925" y="4422750"/>
            <a:ext cx="2340000" cy="2340000"/>
          </a:xfrm>
        </p:spPr>
        <p:txBody>
          <a:bodyPr/>
          <a:lstStyle>
            <a:lvl1pPr>
              <a:buNone/>
              <a:defRPr/>
            </a:lvl1pPr>
            <a:lvl5pPr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203460843"/>
      </p:ext>
    </p:extLst>
  </p:cSld>
  <p:clrMapOvr>
    <a:masterClrMapping/>
  </p:clrMapOvr>
  <p:transition spd="med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1+2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3"/>
          </p:nvPr>
        </p:nvSpPr>
        <p:spPr>
          <a:xfrm>
            <a:off x="2571750" y="1606550"/>
            <a:ext cx="4000500" cy="506730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sz="quarter" idx="14"/>
          </p:nvPr>
        </p:nvSpPr>
        <p:spPr>
          <a:xfrm>
            <a:off x="174625" y="4184650"/>
            <a:ext cx="2222500" cy="248400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Содержимое 7"/>
          <p:cNvSpPr>
            <a:spLocks noGrp="1"/>
          </p:cNvSpPr>
          <p:nvPr>
            <p:ph sz="quarter" idx="15"/>
          </p:nvPr>
        </p:nvSpPr>
        <p:spPr>
          <a:xfrm>
            <a:off x="6746875" y="1606550"/>
            <a:ext cx="2222500" cy="248400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854856681"/>
      </p:ext>
    </p:extLst>
  </p:cSld>
  <p:clrMapOvr>
    <a:masterClrMapping/>
  </p:clrMapOvr>
  <p:transition spd="med">
    <p:fade/>
  </p:transition>
  <p:hf sldNum="0" hdr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1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237F0F4-6A96-4CD9-BF8E-700BBD224CBB}" type="datetimeFigureOut">
              <a:rPr lang="ru-RU" smtClean="0">
                <a:solidFill>
                  <a:srgbClr val="4E5B6F"/>
                </a:solidFill>
              </a:rPr>
              <a:pPr/>
              <a:t>05.05.2025</a:t>
            </a:fld>
            <a:endParaRPr lang="ru-RU" dirty="0">
              <a:solidFill>
                <a:srgbClr val="4E5B6F"/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 dirty="0">
              <a:solidFill>
                <a:srgbClr val="4E5B6F"/>
              </a:solidFill>
            </a:endParaRPr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92356269"/>
      </p:ext>
    </p:extLst>
  </p:cSld>
  <p:clrMapOvr>
    <a:masterClrMapping/>
  </p:clrMapOvr>
  <p:transition spd="med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815490"/>
      </p:ext>
    </p:extLst>
  </p:cSld>
  <p:clrMapOvr>
    <a:masterClrMapping/>
  </p:clrMapOvr>
  <p:transition spd="med">
    <p:fade/>
  </p:transition>
  <p:hf sldNum="0" hdr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14762-C39A-40AB-976D-FC970A4C4B77}" type="datetime1">
              <a:rPr lang="ru-RU" smtClean="0">
                <a:solidFill>
                  <a:srgbClr val="4E5B6F"/>
                </a:solidFill>
              </a:rPr>
              <a:pPr/>
              <a:t>05.05.2025</a:t>
            </a:fld>
            <a:endParaRPr lang="ru-RU" dirty="0">
              <a:solidFill>
                <a:srgbClr val="4E5B6F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>
                <a:solidFill>
                  <a:srgbClr val="4E5B6F"/>
                </a:solidFill>
              </a:rPr>
              <a:t>Введение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FC2EEE-1F66-4132-96A0-000A9CFD8832}" type="slidenum">
              <a:rPr lang="ru-RU" smtClean="0">
                <a:solidFill>
                  <a:srgbClr val="4E5B6F"/>
                </a:solidFill>
              </a:rPr>
              <a:pPr/>
              <a:t>‹#›</a:t>
            </a:fld>
            <a:endParaRPr lang="ru-RU" dirty="0">
              <a:solidFill>
                <a:srgbClr val="4E5B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135916"/>
      </p:ext>
    </p:extLst>
  </p:cSld>
  <p:clrMapOvr>
    <a:masterClrMapping/>
  </p:clrMapOvr>
  <p:transition spd="med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1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132000" y="1610250"/>
            <a:ext cx="2880000" cy="5054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>
            <a:normAutofit/>
          </a:bodyPr>
          <a:lstStyle>
            <a:lvl1pPr marL="177800" indent="-177800">
              <a:spcBef>
                <a:spcPts val="1200"/>
              </a:spcBef>
              <a:spcAft>
                <a:spcPts val="0"/>
              </a:spcAft>
              <a:buClr>
                <a:srgbClr val="FFFFFF"/>
              </a:buClr>
              <a:buFont typeface="+mj-lt"/>
              <a:buAutoNum type="arabicPeriod"/>
              <a:defRPr sz="2400">
                <a:solidFill>
                  <a:schemeClr val="bg1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1" name="Рисунок 10"/>
          <p:cNvSpPr>
            <a:spLocks noGrp="1"/>
          </p:cNvSpPr>
          <p:nvPr>
            <p:ph type="pic" sz="quarter" idx="13"/>
          </p:nvPr>
        </p:nvSpPr>
        <p:spPr>
          <a:xfrm>
            <a:off x="6174000" y="1718250"/>
            <a:ext cx="2808000" cy="4838400"/>
          </a:xfrm>
          <a:prstGeom prst="round2DiagRect">
            <a:avLst/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3" name="Рисунок 12"/>
          <p:cNvSpPr>
            <a:spLocks noGrp="1"/>
          </p:cNvSpPr>
          <p:nvPr>
            <p:ph type="pic" sz="quarter" idx="14"/>
          </p:nvPr>
        </p:nvSpPr>
        <p:spPr>
          <a:xfrm>
            <a:off x="162000" y="1718250"/>
            <a:ext cx="2808000" cy="4838400"/>
          </a:xfrm>
          <a:prstGeom prst="round2DiagRect">
            <a:avLst/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r>
              <a:rPr lang="ru-RU"/>
              <a:t>Вставка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410926358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538BA-D11C-4952-AA65-50B5AD15A7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Объек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1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132000" y="1610250"/>
            <a:ext cx="2880000" cy="5054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>
            <a:normAutofit/>
          </a:bodyPr>
          <a:lstStyle>
            <a:lvl1pPr marL="177800" indent="-177800">
              <a:spcBef>
                <a:spcPts val="1200"/>
              </a:spcBef>
              <a:spcAft>
                <a:spcPts val="0"/>
              </a:spcAft>
              <a:buClr>
                <a:srgbClr val="FFFFFF"/>
              </a:buClr>
              <a:buFont typeface="+mj-lt"/>
              <a:buAutoNum type="arabicPeriod"/>
              <a:defRPr sz="2400">
                <a:solidFill>
                  <a:schemeClr val="bg1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1" name="Рисунок 10"/>
          <p:cNvSpPr>
            <a:spLocks noGrp="1"/>
          </p:cNvSpPr>
          <p:nvPr>
            <p:ph type="pic" sz="quarter" idx="13"/>
          </p:nvPr>
        </p:nvSpPr>
        <p:spPr>
          <a:xfrm>
            <a:off x="6174000" y="1718250"/>
            <a:ext cx="2808000" cy="2376000"/>
          </a:xfrm>
          <a:prstGeom prst="round2DiagRect">
            <a:avLst/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3" name="Рисунок 12"/>
          <p:cNvSpPr>
            <a:spLocks noGrp="1"/>
          </p:cNvSpPr>
          <p:nvPr>
            <p:ph type="pic" sz="quarter" idx="14"/>
          </p:nvPr>
        </p:nvSpPr>
        <p:spPr>
          <a:xfrm>
            <a:off x="162000" y="1718250"/>
            <a:ext cx="2808000" cy="2376000"/>
          </a:xfrm>
          <a:prstGeom prst="round2DiagRect">
            <a:avLst/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r>
              <a:rPr lang="ru-RU"/>
              <a:t>Вставка рисунка</a:t>
            </a:r>
          </a:p>
        </p:txBody>
      </p:sp>
      <p:sp>
        <p:nvSpPr>
          <p:cNvPr id="8" name="Рисунок 10"/>
          <p:cNvSpPr>
            <a:spLocks noGrp="1"/>
          </p:cNvSpPr>
          <p:nvPr>
            <p:ph type="pic" sz="quarter" idx="15"/>
          </p:nvPr>
        </p:nvSpPr>
        <p:spPr>
          <a:xfrm>
            <a:off x="6174000" y="4288650"/>
            <a:ext cx="2808000" cy="2376000"/>
          </a:xfrm>
          <a:prstGeom prst="round2DiagRect">
            <a:avLst/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9" name="Рисунок 12"/>
          <p:cNvSpPr>
            <a:spLocks noGrp="1"/>
          </p:cNvSpPr>
          <p:nvPr>
            <p:ph type="pic" sz="quarter" idx="16"/>
          </p:nvPr>
        </p:nvSpPr>
        <p:spPr>
          <a:xfrm>
            <a:off x="162000" y="4288650"/>
            <a:ext cx="2808000" cy="2376000"/>
          </a:xfrm>
          <a:prstGeom prst="round2DiagRect">
            <a:avLst/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r>
              <a:rPr lang="ru-RU"/>
              <a:t>Вставка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3988346737"/>
      </p:ext>
    </p:extLst>
  </p:cSld>
  <p:clrMapOvr>
    <a:masterClrMapping/>
  </p:clrMapOvr>
  <p:transition spd="med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и 2+1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1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77800" y="5577839"/>
            <a:ext cx="8775700" cy="108681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 numCol="2">
            <a:normAutofit/>
          </a:bodyPr>
          <a:lstStyle>
            <a:lvl1pPr marL="177800" indent="-177800">
              <a:spcBef>
                <a:spcPts val="1200"/>
              </a:spcBef>
              <a:spcAft>
                <a:spcPts val="0"/>
              </a:spcAft>
              <a:buClr>
                <a:srgbClr val="FFFFFF"/>
              </a:buClr>
              <a:buFont typeface="+mj-lt"/>
              <a:buAutoNum type="arabicPeriod"/>
              <a:defRPr sz="2400">
                <a:solidFill>
                  <a:schemeClr val="bg1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dirty="0"/>
              <a:t>Образец текста</a:t>
            </a:r>
          </a:p>
        </p:txBody>
      </p:sp>
      <p:sp>
        <p:nvSpPr>
          <p:cNvPr id="8" name="Рисунок 10"/>
          <p:cNvSpPr>
            <a:spLocks noGrp="1"/>
          </p:cNvSpPr>
          <p:nvPr>
            <p:ph type="pic" sz="quarter" idx="14"/>
          </p:nvPr>
        </p:nvSpPr>
        <p:spPr>
          <a:xfrm>
            <a:off x="4656000" y="1693320"/>
            <a:ext cx="4320000" cy="37152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/>
          <a:lstStyle/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3" name="Мультимедиа 12"/>
          <p:cNvSpPr>
            <a:spLocks noGrp="1"/>
          </p:cNvSpPr>
          <p:nvPr>
            <p:ph type="media" sz="quarter" idx="15"/>
          </p:nvPr>
        </p:nvSpPr>
        <p:spPr>
          <a:xfrm>
            <a:off x="168000" y="1693320"/>
            <a:ext cx="4320000" cy="3715200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6572588"/>
      </p:ext>
    </p:extLst>
  </p:cSld>
  <p:clrMapOvr>
    <a:masterClrMapping/>
  </p:clrMapOvr>
  <p:transition spd="med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7"/>
            <a:ext cx="2667000" cy="365125"/>
          </a:xfrm>
        </p:spPr>
        <p:txBody>
          <a:bodyPr rtlCol="0"/>
          <a:lstStyle/>
          <a:p>
            <a:fld id="{0237F0F4-6A96-4CD9-BF8E-700BBD224CBB}" type="datetimeFigureOut">
              <a:rPr lang="ru-RU" smtClean="0">
                <a:solidFill>
                  <a:srgbClr val="4E5B6F"/>
                </a:solidFill>
              </a:rPr>
              <a:pPr/>
              <a:t>05.05.2025</a:t>
            </a:fld>
            <a:endParaRPr lang="ru-RU" dirty="0">
              <a:solidFill>
                <a:srgbClr val="4E5B6F"/>
              </a:solidFill>
            </a:endParaRPr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14"/>
            <a:ext cx="4572000" cy="365125"/>
          </a:xfrm>
        </p:spPr>
        <p:txBody>
          <a:bodyPr rtlCol="0"/>
          <a:lstStyle/>
          <a:p>
            <a:endParaRPr lang="ru-RU" dirty="0">
              <a:solidFill>
                <a:srgbClr val="4E5B6F"/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261943833"/>
      </p:ext>
    </p:extLst>
  </p:cSld>
  <p:clrMapOvr>
    <a:masterClrMapping/>
  </p:clrMapOvr>
  <p:transition spd="med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D7AD8-BF95-4336-85EB-E8DD661A3861}" type="datetime1">
              <a:rPr lang="ru-RU" smtClean="0">
                <a:solidFill>
                  <a:srgbClr val="4E5B6F"/>
                </a:solidFill>
              </a:rPr>
              <a:pPr/>
              <a:t>05.05.2025</a:t>
            </a:fld>
            <a:endParaRPr lang="ru-RU" dirty="0">
              <a:solidFill>
                <a:srgbClr val="4E5B6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>
                <a:solidFill>
                  <a:srgbClr val="4E5B6F"/>
                </a:solidFill>
              </a:rPr>
              <a:t>Введение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88757"/>
      </p:ext>
    </p:extLst>
  </p:cSld>
  <p:clrMapOvr>
    <a:masterClrMapping/>
  </p:clrMapOvr>
  <p:transition spd="med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1"/>
            <a:ext cx="2057400" cy="55165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3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9"/>
            <a:ext cx="2209800" cy="365125"/>
          </a:xfrm>
        </p:spPr>
        <p:txBody>
          <a:bodyPr/>
          <a:lstStyle/>
          <a:p>
            <a:fld id="{420F58D5-B249-4033-8AE7-0A4A8B9EA341}" type="datetime1">
              <a:rPr lang="ru-RU" smtClean="0">
                <a:solidFill>
                  <a:srgbClr val="4E5B6F"/>
                </a:solidFill>
              </a:rPr>
              <a:pPr/>
              <a:t>05.05.2025</a:t>
            </a:fld>
            <a:endParaRPr lang="ru-RU" dirty="0">
              <a:solidFill>
                <a:srgbClr val="4E5B6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11" y="6248214"/>
            <a:ext cx="5573483" cy="365125"/>
          </a:xfrm>
        </p:spPr>
        <p:txBody>
          <a:bodyPr/>
          <a:lstStyle/>
          <a:p>
            <a:r>
              <a:rPr lang="ru-RU" dirty="0">
                <a:solidFill>
                  <a:srgbClr val="4E5B6F"/>
                </a:solidFill>
              </a:rPr>
              <a:t>Введение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9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42039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42039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9" y="144463"/>
            <a:ext cx="533400" cy="244476"/>
          </a:xfrm>
        </p:spPr>
        <p:txBody>
          <a:bodyPr/>
          <a:lstStyle/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8238452"/>
      </p:ext>
    </p:extLst>
  </p:cSld>
  <p:clrMapOvr>
    <a:masterClrMapping/>
  </p:clrMapOvr>
  <p:transition spd="med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8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4517BD0-A1C6-4953-B934-14C5A25E5569}" type="datetime1">
              <a:rPr lang="ru-RU" smtClean="0"/>
              <a:pPr/>
              <a:t>05.05.2025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971800" y="236544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ru-RU" dirty="0">
                <a:solidFill>
                  <a:srgbClr val="4E5B6F"/>
                </a:solidFill>
              </a:rPr>
              <a:t>Простейшие</a:t>
            </a:r>
          </a:p>
        </p:txBody>
      </p:sp>
    </p:spTree>
    <p:extLst>
      <p:ext uri="{BB962C8B-B14F-4D97-AF65-F5344CB8AC3E}">
        <p14:creationId xmlns:p14="http://schemas.microsoft.com/office/powerpoint/2010/main" val="3932073716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8" grpId="0"/>
      <p:bldP spid="17" grpId="0"/>
    </p:bld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127009" y="1600201"/>
            <a:ext cx="8845551" cy="507365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79785631"/>
      </p:ext>
    </p:extLst>
  </p:cSld>
  <p:clrMapOvr>
    <a:masterClrMapping/>
  </p:clrMapOvr>
  <p:transition spd="med">
    <p:fade/>
  </p:transition>
  <p:hf hdr="0" ft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2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3"/>
          </p:nvPr>
        </p:nvSpPr>
        <p:spPr>
          <a:xfrm>
            <a:off x="252000" y="1633850"/>
            <a:ext cx="8640000" cy="2448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" name="Содержимое 6"/>
          <p:cNvSpPr>
            <a:spLocks noGrp="1"/>
          </p:cNvSpPr>
          <p:nvPr>
            <p:ph sz="quarter" idx="14"/>
          </p:nvPr>
        </p:nvSpPr>
        <p:spPr>
          <a:xfrm>
            <a:off x="252000" y="4184650"/>
            <a:ext cx="8640000" cy="2484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371569506"/>
      </p:ext>
    </p:extLst>
  </p:cSld>
  <p:clrMapOvr>
    <a:masterClrMapping/>
  </p:clrMapOvr>
  <p:transition spd="med"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1+ 2(снизу)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3"/>
          </p:nvPr>
        </p:nvSpPr>
        <p:spPr>
          <a:xfrm>
            <a:off x="252000" y="1633850"/>
            <a:ext cx="8640000" cy="2448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" name="Содержимое 6"/>
          <p:cNvSpPr>
            <a:spLocks noGrp="1"/>
          </p:cNvSpPr>
          <p:nvPr>
            <p:ph sz="quarter" idx="14"/>
          </p:nvPr>
        </p:nvSpPr>
        <p:spPr>
          <a:xfrm>
            <a:off x="252000" y="4184650"/>
            <a:ext cx="4266212" cy="2484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Содержимое 6"/>
          <p:cNvSpPr>
            <a:spLocks noGrp="1"/>
          </p:cNvSpPr>
          <p:nvPr>
            <p:ph sz="quarter" idx="15"/>
          </p:nvPr>
        </p:nvSpPr>
        <p:spPr>
          <a:xfrm>
            <a:off x="4625788" y="4184650"/>
            <a:ext cx="4266212" cy="2484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155810622"/>
      </p:ext>
    </p:extLst>
  </p:cSld>
  <p:clrMapOvr>
    <a:masterClrMapping/>
  </p:clrMapOvr>
  <p:transition spd="med"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1+ 3(снизу)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3"/>
          </p:nvPr>
        </p:nvSpPr>
        <p:spPr>
          <a:xfrm>
            <a:off x="252000" y="1633850"/>
            <a:ext cx="8640000" cy="2448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" name="Содержимое 6"/>
          <p:cNvSpPr>
            <a:spLocks noGrp="1"/>
          </p:cNvSpPr>
          <p:nvPr>
            <p:ph sz="quarter" idx="14"/>
          </p:nvPr>
        </p:nvSpPr>
        <p:spPr>
          <a:xfrm>
            <a:off x="261000" y="4184650"/>
            <a:ext cx="2700000" cy="2520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Содержимое 6"/>
          <p:cNvSpPr>
            <a:spLocks noGrp="1"/>
          </p:cNvSpPr>
          <p:nvPr>
            <p:ph sz="quarter" idx="15"/>
          </p:nvPr>
        </p:nvSpPr>
        <p:spPr>
          <a:xfrm>
            <a:off x="3222000" y="4184650"/>
            <a:ext cx="2700000" cy="2520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" name="Содержимое 9"/>
          <p:cNvSpPr>
            <a:spLocks noGrp="1"/>
          </p:cNvSpPr>
          <p:nvPr>
            <p:ph sz="quarter" idx="16"/>
          </p:nvPr>
        </p:nvSpPr>
        <p:spPr>
          <a:xfrm>
            <a:off x="6183000" y="4168775"/>
            <a:ext cx="2700000" cy="2520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493282941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2DD17-998F-4902-80C7-3788B6E36A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2" y="2743201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1D5DC-2D8A-416B-8980-7271353F7439}" type="datetime1">
              <a:rPr lang="ru-RU" smtClean="0">
                <a:solidFill>
                  <a:srgbClr val="4E5B6F"/>
                </a:solidFill>
              </a:rPr>
              <a:pPr/>
              <a:t>05.05.2025</a:t>
            </a:fld>
            <a:endParaRPr lang="ru-RU" dirty="0">
              <a:solidFill>
                <a:srgbClr val="4E5B6F"/>
              </a:solidFill>
            </a:endParaRPr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>
                <a:solidFill>
                  <a:srgbClr val="4E5B6F"/>
                </a:solidFill>
              </a:rPr>
              <a:t>Простейшие</a:t>
            </a:r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3"/>
          </p:nvPr>
        </p:nvSpPr>
        <p:spPr>
          <a:xfrm>
            <a:off x="53700" y="1645500"/>
            <a:ext cx="1188000" cy="900000"/>
          </a:xfrm>
        </p:spPr>
        <p:txBody>
          <a:bodyPr anchor="ctr" anchorCtr="1"/>
          <a:lstStyle>
            <a:lvl1pPr>
              <a:buNone/>
              <a:defRPr kumimoji="0" lang="ru-RU" sz="4400" b="1" kern="1200" cap="none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994037480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+2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144000" y="1589566"/>
            <a:ext cx="4356000" cy="5076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44000" y="1589568"/>
            <a:ext cx="4356000" cy="2461735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Содержимое 10"/>
          <p:cNvSpPr>
            <a:spLocks noGrp="1"/>
          </p:cNvSpPr>
          <p:nvPr>
            <p:ph sz="quarter" idx="17"/>
          </p:nvPr>
        </p:nvSpPr>
        <p:spPr>
          <a:xfrm>
            <a:off x="4644000" y="4203834"/>
            <a:ext cx="4356000" cy="2461735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9970516"/>
      </p:ext>
    </p:extLst>
  </p:cSld>
  <p:clrMapOvr>
    <a:masterClrMapping/>
  </p:clrMapOvr>
  <p:transition spd="med"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144000" y="1589566"/>
            <a:ext cx="4356000" cy="5076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44000" y="1589566"/>
            <a:ext cx="4356000" cy="5076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0389740"/>
      </p:ext>
    </p:extLst>
  </p:cSld>
  <p:clrMapOvr>
    <a:masterClrMapping/>
  </p:clrMapOvr>
  <p:transition spd="med"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Четыре рису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7"/>
          </p:nvPr>
        </p:nvSpPr>
        <p:spPr>
          <a:xfrm>
            <a:off x="4660900" y="1606550"/>
            <a:ext cx="3420000" cy="2340000"/>
          </a:xfrm>
        </p:spPr>
        <p:txBody>
          <a:bodyPr/>
          <a:lstStyle/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8" name="Рисунок 6"/>
          <p:cNvSpPr>
            <a:spLocks noGrp="1"/>
          </p:cNvSpPr>
          <p:nvPr>
            <p:ph type="pic" sz="quarter" idx="18"/>
          </p:nvPr>
        </p:nvSpPr>
        <p:spPr>
          <a:xfrm>
            <a:off x="5505451" y="4229100"/>
            <a:ext cx="3420000" cy="2340000"/>
          </a:xfrm>
        </p:spPr>
        <p:txBody>
          <a:bodyPr/>
          <a:lstStyle/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2" name="Рисунок 6"/>
          <p:cNvSpPr>
            <a:spLocks noGrp="1"/>
          </p:cNvSpPr>
          <p:nvPr>
            <p:ph type="pic" sz="quarter" idx="19"/>
          </p:nvPr>
        </p:nvSpPr>
        <p:spPr>
          <a:xfrm>
            <a:off x="218551" y="1606550"/>
            <a:ext cx="3420000" cy="2340000"/>
          </a:xfrm>
        </p:spPr>
        <p:txBody>
          <a:bodyPr/>
          <a:lstStyle/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3" name="Рисунок 6"/>
          <p:cNvSpPr>
            <a:spLocks noGrp="1"/>
          </p:cNvSpPr>
          <p:nvPr>
            <p:ph type="pic" sz="quarter" idx="20"/>
          </p:nvPr>
        </p:nvSpPr>
        <p:spPr>
          <a:xfrm>
            <a:off x="1193800" y="4229100"/>
            <a:ext cx="3420000" cy="2340000"/>
          </a:xfrm>
        </p:spPr>
        <p:txBody>
          <a:bodyPr/>
          <a:lstStyle/>
          <a:p>
            <a:r>
              <a:rPr lang="ru-RU"/>
              <a:t>Вставка рисунка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392239"/>
      </p:ext>
    </p:extLst>
  </p:cSld>
  <p:clrMapOvr>
    <a:masterClrMapping/>
  </p:clrMapOvr>
  <p:transition spd="med"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объект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3"/>
          </p:nvPr>
        </p:nvSpPr>
        <p:spPr>
          <a:xfrm>
            <a:off x="215900" y="1622400"/>
            <a:ext cx="2340000" cy="2340000"/>
          </a:xfrm>
        </p:spPr>
        <p:txBody>
          <a:bodyPr/>
          <a:lstStyle>
            <a:lvl1pPr>
              <a:buNone/>
              <a:defRPr/>
            </a:lvl1pPr>
            <a:lvl5pPr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Содержимое 6"/>
          <p:cNvSpPr>
            <a:spLocks noGrp="1"/>
          </p:cNvSpPr>
          <p:nvPr>
            <p:ph sz="quarter" idx="14"/>
          </p:nvPr>
        </p:nvSpPr>
        <p:spPr>
          <a:xfrm>
            <a:off x="2994025" y="1711300"/>
            <a:ext cx="2340000" cy="2340000"/>
          </a:xfrm>
        </p:spPr>
        <p:txBody>
          <a:bodyPr/>
          <a:lstStyle>
            <a:lvl1pPr>
              <a:buNone/>
              <a:defRPr/>
            </a:lvl1pPr>
            <a:lvl5pPr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Содержимое 6"/>
          <p:cNvSpPr>
            <a:spLocks noGrp="1"/>
          </p:cNvSpPr>
          <p:nvPr>
            <p:ph sz="quarter" idx="15"/>
          </p:nvPr>
        </p:nvSpPr>
        <p:spPr>
          <a:xfrm>
            <a:off x="5772150" y="1800200"/>
            <a:ext cx="2340000" cy="2340000"/>
          </a:xfrm>
        </p:spPr>
        <p:txBody>
          <a:bodyPr/>
          <a:lstStyle>
            <a:lvl1pPr>
              <a:buNone/>
              <a:defRPr/>
            </a:lvl1pPr>
            <a:lvl5pPr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Содержимое 6"/>
          <p:cNvSpPr>
            <a:spLocks noGrp="1"/>
          </p:cNvSpPr>
          <p:nvPr>
            <p:ph sz="quarter" idx="16"/>
          </p:nvPr>
        </p:nvSpPr>
        <p:spPr>
          <a:xfrm>
            <a:off x="1082675" y="4244950"/>
            <a:ext cx="2340000" cy="2340000"/>
          </a:xfrm>
        </p:spPr>
        <p:txBody>
          <a:bodyPr/>
          <a:lstStyle>
            <a:lvl1pPr>
              <a:buNone/>
              <a:defRPr/>
            </a:lvl1pPr>
            <a:lvl5pPr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Содержимое 6"/>
          <p:cNvSpPr>
            <a:spLocks noGrp="1"/>
          </p:cNvSpPr>
          <p:nvPr>
            <p:ph sz="quarter" idx="17"/>
          </p:nvPr>
        </p:nvSpPr>
        <p:spPr>
          <a:xfrm>
            <a:off x="3860800" y="4333850"/>
            <a:ext cx="2340000" cy="2340000"/>
          </a:xfrm>
        </p:spPr>
        <p:txBody>
          <a:bodyPr/>
          <a:lstStyle>
            <a:lvl1pPr>
              <a:buNone/>
              <a:defRPr/>
            </a:lvl1pPr>
            <a:lvl5pPr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Содержимое 6"/>
          <p:cNvSpPr>
            <a:spLocks noGrp="1"/>
          </p:cNvSpPr>
          <p:nvPr>
            <p:ph sz="quarter" idx="18"/>
          </p:nvPr>
        </p:nvSpPr>
        <p:spPr>
          <a:xfrm>
            <a:off x="6638925" y="4422750"/>
            <a:ext cx="2340000" cy="2340000"/>
          </a:xfrm>
        </p:spPr>
        <p:txBody>
          <a:bodyPr/>
          <a:lstStyle>
            <a:lvl1pPr>
              <a:buNone/>
              <a:defRPr/>
            </a:lvl1pPr>
            <a:lvl5pPr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731410243"/>
      </p:ext>
    </p:extLst>
  </p:cSld>
  <p:clrMapOvr>
    <a:masterClrMapping/>
  </p:clrMapOvr>
  <p:transition spd="med"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1+2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3"/>
          </p:nvPr>
        </p:nvSpPr>
        <p:spPr>
          <a:xfrm>
            <a:off x="2571750" y="1606550"/>
            <a:ext cx="4000500" cy="506730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sz="quarter" idx="14"/>
          </p:nvPr>
        </p:nvSpPr>
        <p:spPr>
          <a:xfrm>
            <a:off x="174625" y="4184650"/>
            <a:ext cx="2222500" cy="248400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Содержимое 7"/>
          <p:cNvSpPr>
            <a:spLocks noGrp="1"/>
          </p:cNvSpPr>
          <p:nvPr>
            <p:ph sz="quarter" idx="15"/>
          </p:nvPr>
        </p:nvSpPr>
        <p:spPr>
          <a:xfrm>
            <a:off x="6746875" y="1606550"/>
            <a:ext cx="2222500" cy="248400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694639586"/>
      </p:ext>
    </p:extLst>
  </p:cSld>
  <p:clrMapOvr>
    <a:masterClrMapping/>
  </p:clrMapOvr>
  <p:transition spd="med">
    <p:fade/>
  </p:transition>
  <p:hf sldNum="0" hdr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1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237F0F4-6A96-4CD9-BF8E-700BBD224CBB}" type="datetimeFigureOut">
              <a:rPr lang="ru-RU" smtClean="0">
                <a:solidFill>
                  <a:srgbClr val="4E5B6F"/>
                </a:solidFill>
              </a:rPr>
              <a:pPr/>
              <a:t>05.05.2025</a:t>
            </a:fld>
            <a:endParaRPr lang="ru-RU" dirty="0">
              <a:solidFill>
                <a:srgbClr val="4E5B6F"/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 dirty="0">
              <a:solidFill>
                <a:srgbClr val="4E5B6F"/>
              </a:solidFill>
            </a:endParaRPr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062465685"/>
      </p:ext>
    </p:extLst>
  </p:cSld>
  <p:clrMapOvr>
    <a:masterClrMapping/>
  </p:clrMapOvr>
  <p:transition spd="med"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2936165"/>
      </p:ext>
    </p:extLst>
  </p:cSld>
  <p:clrMapOvr>
    <a:masterClrMapping/>
  </p:clrMapOvr>
  <p:transition spd="med">
    <p:fade/>
  </p:transition>
  <p:hf sldNum="0" hdr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14762-C39A-40AB-976D-FC970A4C4B77}" type="datetime1">
              <a:rPr lang="ru-RU" smtClean="0">
                <a:solidFill>
                  <a:srgbClr val="4E5B6F"/>
                </a:solidFill>
              </a:rPr>
              <a:pPr/>
              <a:t>05.05.2025</a:t>
            </a:fld>
            <a:endParaRPr lang="ru-RU" dirty="0">
              <a:solidFill>
                <a:srgbClr val="4E5B6F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>
                <a:solidFill>
                  <a:srgbClr val="4E5B6F"/>
                </a:solidFill>
              </a:rPr>
              <a:t>Введение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FC2EEE-1F66-4132-96A0-000A9CFD8832}" type="slidenum">
              <a:rPr lang="ru-RU" smtClean="0">
                <a:solidFill>
                  <a:srgbClr val="4E5B6F"/>
                </a:solidFill>
              </a:rPr>
              <a:pPr/>
              <a:t>‹#›</a:t>
            </a:fld>
            <a:endParaRPr lang="ru-RU" dirty="0">
              <a:solidFill>
                <a:srgbClr val="4E5B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596067"/>
      </p:ext>
    </p:extLst>
  </p:cSld>
  <p:clrMapOvr>
    <a:masterClrMapping/>
  </p:clrMapOvr>
  <p:transition spd="med"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1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132000" y="1610250"/>
            <a:ext cx="2880000" cy="5054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>
            <a:normAutofit/>
          </a:bodyPr>
          <a:lstStyle>
            <a:lvl1pPr marL="177800" indent="-177800">
              <a:spcBef>
                <a:spcPts val="1200"/>
              </a:spcBef>
              <a:spcAft>
                <a:spcPts val="0"/>
              </a:spcAft>
              <a:buClr>
                <a:srgbClr val="FFFFFF"/>
              </a:buClr>
              <a:buFont typeface="+mj-lt"/>
              <a:buAutoNum type="arabicPeriod"/>
              <a:defRPr sz="2400">
                <a:solidFill>
                  <a:schemeClr val="bg1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1" name="Рисунок 10"/>
          <p:cNvSpPr>
            <a:spLocks noGrp="1"/>
          </p:cNvSpPr>
          <p:nvPr>
            <p:ph type="pic" sz="quarter" idx="13"/>
          </p:nvPr>
        </p:nvSpPr>
        <p:spPr>
          <a:xfrm>
            <a:off x="6174000" y="1718250"/>
            <a:ext cx="2808000" cy="4838400"/>
          </a:xfrm>
          <a:prstGeom prst="round2DiagRect">
            <a:avLst/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3" name="Рисунок 12"/>
          <p:cNvSpPr>
            <a:spLocks noGrp="1"/>
          </p:cNvSpPr>
          <p:nvPr>
            <p:ph type="pic" sz="quarter" idx="14"/>
          </p:nvPr>
        </p:nvSpPr>
        <p:spPr>
          <a:xfrm>
            <a:off x="162000" y="1718250"/>
            <a:ext cx="2808000" cy="4838400"/>
          </a:xfrm>
          <a:prstGeom prst="round2DiagRect">
            <a:avLst/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r>
              <a:rPr lang="ru-RU"/>
              <a:t>Вставка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810754008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6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535116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63AE95-510B-4F25-8275-6CB43EE00D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Объек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1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132000" y="1610250"/>
            <a:ext cx="2880000" cy="5054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>
            <a:normAutofit/>
          </a:bodyPr>
          <a:lstStyle>
            <a:lvl1pPr marL="177800" indent="-177800">
              <a:spcBef>
                <a:spcPts val="1200"/>
              </a:spcBef>
              <a:spcAft>
                <a:spcPts val="0"/>
              </a:spcAft>
              <a:buClr>
                <a:srgbClr val="FFFFFF"/>
              </a:buClr>
              <a:buFont typeface="+mj-lt"/>
              <a:buAutoNum type="arabicPeriod"/>
              <a:defRPr sz="2400">
                <a:solidFill>
                  <a:schemeClr val="bg1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1" name="Рисунок 10"/>
          <p:cNvSpPr>
            <a:spLocks noGrp="1"/>
          </p:cNvSpPr>
          <p:nvPr>
            <p:ph type="pic" sz="quarter" idx="13"/>
          </p:nvPr>
        </p:nvSpPr>
        <p:spPr>
          <a:xfrm>
            <a:off x="6174000" y="1718250"/>
            <a:ext cx="2808000" cy="2376000"/>
          </a:xfrm>
          <a:prstGeom prst="round2DiagRect">
            <a:avLst/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3" name="Рисунок 12"/>
          <p:cNvSpPr>
            <a:spLocks noGrp="1"/>
          </p:cNvSpPr>
          <p:nvPr>
            <p:ph type="pic" sz="quarter" idx="14"/>
          </p:nvPr>
        </p:nvSpPr>
        <p:spPr>
          <a:xfrm>
            <a:off x="162000" y="1718250"/>
            <a:ext cx="2808000" cy="2376000"/>
          </a:xfrm>
          <a:prstGeom prst="round2DiagRect">
            <a:avLst/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r>
              <a:rPr lang="ru-RU"/>
              <a:t>Вставка рисунка</a:t>
            </a:r>
          </a:p>
        </p:txBody>
      </p:sp>
      <p:sp>
        <p:nvSpPr>
          <p:cNvPr id="8" name="Рисунок 10"/>
          <p:cNvSpPr>
            <a:spLocks noGrp="1"/>
          </p:cNvSpPr>
          <p:nvPr>
            <p:ph type="pic" sz="quarter" idx="15"/>
          </p:nvPr>
        </p:nvSpPr>
        <p:spPr>
          <a:xfrm>
            <a:off x="6174000" y="4288650"/>
            <a:ext cx="2808000" cy="2376000"/>
          </a:xfrm>
          <a:prstGeom prst="round2DiagRect">
            <a:avLst/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9" name="Рисунок 12"/>
          <p:cNvSpPr>
            <a:spLocks noGrp="1"/>
          </p:cNvSpPr>
          <p:nvPr>
            <p:ph type="pic" sz="quarter" idx="16"/>
          </p:nvPr>
        </p:nvSpPr>
        <p:spPr>
          <a:xfrm>
            <a:off x="162000" y="4288650"/>
            <a:ext cx="2808000" cy="2376000"/>
          </a:xfrm>
          <a:prstGeom prst="round2DiagRect">
            <a:avLst/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r>
              <a:rPr lang="ru-RU"/>
              <a:t>Вставка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2095322148"/>
      </p:ext>
    </p:extLst>
  </p:cSld>
  <p:clrMapOvr>
    <a:masterClrMapping/>
  </p:clrMapOvr>
  <p:transition spd="med"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и 2+1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1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77800" y="5577839"/>
            <a:ext cx="8775700" cy="108681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 numCol="2">
            <a:normAutofit/>
          </a:bodyPr>
          <a:lstStyle>
            <a:lvl1pPr marL="177800" indent="-177800">
              <a:spcBef>
                <a:spcPts val="1200"/>
              </a:spcBef>
              <a:spcAft>
                <a:spcPts val="0"/>
              </a:spcAft>
              <a:buClr>
                <a:srgbClr val="FFFFFF"/>
              </a:buClr>
              <a:buFont typeface="+mj-lt"/>
              <a:buAutoNum type="arabicPeriod"/>
              <a:defRPr sz="2400">
                <a:solidFill>
                  <a:schemeClr val="bg1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dirty="0"/>
              <a:t>Образец текста</a:t>
            </a:r>
          </a:p>
        </p:txBody>
      </p:sp>
      <p:sp>
        <p:nvSpPr>
          <p:cNvPr id="8" name="Рисунок 10"/>
          <p:cNvSpPr>
            <a:spLocks noGrp="1"/>
          </p:cNvSpPr>
          <p:nvPr>
            <p:ph type="pic" sz="quarter" idx="14"/>
          </p:nvPr>
        </p:nvSpPr>
        <p:spPr>
          <a:xfrm>
            <a:off x="4656000" y="1693320"/>
            <a:ext cx="4320000" cy="37152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/>
          <a:lstStyle/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3" name="Мультимедиа 12"/>
          <p:cNvSpPr>
            <a:spLocks noGrp="1"/>
          </p:cNvSpPr>
          <p:nvPr>
            <p:ph type="media" sz="quarter" idx="15"/>
          </p:nvPr>
        </p:nvSpPr>
        <p:spPr>
          <a:xfrm>
            <a:off x="168000" y="1693320"/>
            <a:ext cx="4320000" cy="3715200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6535019"/>
      </p:ext>
    </p:extLst>
  </p:cSld>
  <p:clrMapOvr>
    <a:masterClrMapping/>
  </p:clrMapOvr>
  <p:transition spd="med"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6"/>
            <a:ext cx="2667000" cy="365125"/>
          </a:xfrm>
        </p:spPr>
        <p:txBody>
          <a:bodyPr rtlCol="0"/>
          <a:lstStyle/>
          <a:p>
            <a:fld id="{0237F0F4-6A96-4CD9-BF8E-700BBD224CBB}" type="datetimeFigureOut">
              <a:rPr lang="ru-RU" smtClean="0">
                <a:solidFill>
                  <a:srgbClr val="4E5B6F"/>
                </a:solidFill>
              </a:rPr>
              <a:pPr/>
              <a:t>05.05.2025</a:t>
            </a:fld>
            <a:endParaRPr lang="ru-RU" dirty="0">
              <a:solidFill>
                <a:srgbClr val="4E5B6F"/>
              </a:solidFill>
            </a:endParaRPr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12"/>
            <a:ext cx="4572000" cy="365125"/>
          </a:xfrm>
        </p:spPr>
        <p:txBody>
          <a:bodyPr rtlCol="0"/>
          <a:lstStyle/>
          <a:p>
            <a:endParaRPr lang="ru-RU" dirty="0">
              <a:solidFill>
                <a:srgbClr val="4E5B6F"/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466524338"/>
      </p:ext>
    </p:extLst>
  </p:cSld>
  <p:clrMapOvr>
    <a:masterClrMapping/>
  </p:clrMapOvr>
  <p:transition spd="med"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D7AD8-BF95-4336-85EB-E8DD661A3861}" type="datetime1">
              <a:rPr lang="ru-RU" smtClean="0">
                <a:solidFill>
                  <a:srgbClr val="4E5B6F"/>
                </a:solidFill>
              </a:rPr>
              <a:pPr/>
              <a:t>05.05.2025</a:t>
            </a:fld>
            <a:endParaRPr lang="ru-RU" dirty="0">
              <a:solidFill>
                <a:srgbClr val="4E5B6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>
                <a:solidFill>
                  <a:srgbClr val="4E5B6F"/>
                </a:solidFill>
              </a:rPr>
              <a:t>Введение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945620"/>
      </p:ext>
    </p:extLst>
  </p:cSld>
  <p:clrMapOvr>
    <a:masterClrMapping/>
  </p:clrMapOvr>
  <p:transition spd="med"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1"/>
            <a:ext cx="2057400" cy="55165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3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8"/>
            <a:ext cx="2209800" cy="365125"/>
          </a:xfrm>
        </p:spPr>
        <p:txBody>
          <a:bodyPr/>
          <a:lstStyle/>
          <a:p>
            <a:fld id="{420F58D5-B249-4033-8AE7-0A4A8B9EA341}" type="datetime1">
              <a:rPr lang="ru-RU" smtClean="0">
                <a:solidFill>
                  <a:srgbClr val="4E5B6F"/>
                </a:solidFill>
              </a:rPr>
              <a:pPr/>
              <a:t>05.05.2025</a:t>
            </a:fld>
            <a:endParaRPr lang="ru-RU" dirty="0">
              <a:solidFill>
                <a:srgbClr val="4E5B6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9" y="6248212"/>
            <a:ext cx="5573483" cy="365125"/>
          </a:xfrm>
        </p:spPr>
        <p:txBody>
          <a:bodyPr/>
          <a:lstStyle/>
          <a:p>
            <a:r>
              <a:rPr lang="ru-RU" dirty="0">
                <a:solidFill>
                  <a:srgbClr val="4E5B6F"/>
                </a:solidFill>
              </a:rPr>
              <a:t>Введение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9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42039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42039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9" y="144463"/>
            <a:ext cx="533400" cy="244476"/>
          </a:xfrm>
        </p:spPr>
        <p:txBody>
          <a:bodyPr/>
          <a:lstStyle/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7353877"/>
      </p:ext>
    </p:extLst>
  </p:cSld>
  <p:clrMapOvr>
    <a:masterClrMapping/>
  </p:clrMapOvr>
  <p:transition spd="med"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8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4517BD0-A1C6-4953-B934-14C5A25E5569}" type="datetime1">
              <a:rPr lang="ru-RU" smtClean="0"/>
              <a:pPr/>
              <a:t>05.05.2025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971800" y="236540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ru-RU" dirty="0">
                <a:solidFill>
                  <a:srgbClr val="4E5B6F"/>
                </a:solidFill>
              </a:rPr>
              <a:t>Простейшие</a:t>
            </a:r>
          </a:p>
        </p:txBody>
      </p:sp>
    </p:spTree>
    <p:extLst>
      <p:ext uri="{BB962C8B-B14F-4D97-AF65-F5344CB8AC3E}">
        <p14:creationId xmlns:p14="http://schemas.microsoft.com/office/powerpoint/2010/main" val="265386236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8" grpId="0"/>
      <p:bldP spid="17" grpId="0"/>
    </p:bld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127003" y="1600201"/>
            <a:ext cx="8845551" cy="507365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18916310"/>
      </p:ext>
    </p:extLst>
  </p:cSld>
  <p:clrMapOvr>
    <a:masterClrMapping/>
  </p:clrMapOvr>
  <p:transition spd="med">
    <p:fade/>
  </p:transition>
  <p:hf hdr="0" ftr="0" dt="0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2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3"/>
          </p:nvPr>
        </p:nvSpPr>
        <p:spPr>
          <a:xfrm>
            <a:off x="252000" y="1633850"/>
            <a:ext cx="8640000" cy="2448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" name="Содержимое 6"/>
          <p:cNvSpPr>
            <a:spLocks noGrp="1"/>
          </p:cNvSpPr>
          <p:nvPr>
            <p:ph sz="quarter" idx="14"/>
          </p:nvPr>
        </p:nvSpPr>
        <p:spPr>
          <a:xfrm>
            <a:off x="252000" y="4184650"/>
            <a:ext cx="8640000" cy="2484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265482307"/>
      </p:ext>
    </p:extLst>
  </p:cSld>
  <p:clrMapOvr>
    <a:masterClrMapping/>
  </p:clrMapOvr>
  <p:transition spd="med"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1+ 2(снизу)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3"/>
          </p:nvPr>
        </p:nvSpPr>
        <p:spPr>
          <a:xfrm>
            <a:off x="252000" y="1633850"/>
            <a:ext cx="8640000" cy="2448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" name="Содержимое 6"/>
          <p:cNvSpPr>
            <a:spLocks noGrp="1"/>
          </p:cNvSpPr>
          <p:nvPr>
            <p:ph sz="quarter" idx="14"/>
          </p:nvPr>
        </p:nvSpPr>
        <p:spPr>
          <a:xfrm>
            <a:off x="252000" y="4184650"/>
            <a:ext cx="4266212" cy="2484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Содержимое 6"/>
          <p:cNvSpPr>
            <a:spLocks noGrp="1"/>
          </p:cNvSpPr>
          <p:nvPr>
            <p:ph sz="quarter" idx="15"/>
          </p:nvPr>
        </p:nvSpPr>
        <p:spPr>
          <a:xfrm>
            <a:off x="4625788" y="4184650"/>
            <a:ext cx="4266212" cy="2484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054198770"/>
      </p:ext>
    </p:extLst>
  </p:cSld>
  <p:clrMapOvr>
    <a:masterClrMapping/>
  </p:clrMapOvr>
  <p:transition spd="med"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1+ 3(снизу)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3"/>
          </p:nvPr>
        </p:nvSpPr>
        <p:spPr>
          <a:xfrm>
            <a:off x="252000" y="1633850"/>
            <a:ext cx="8640000" cy="2448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" name="Содержимое 6"/>
          <p:cNvSpPr>
            <a:spLocks noGrp="1"/>
          </p:cNvSpPr>
          <p:nvPr>
            <p:ph sz="quarter" idx="14"/>
          </p:nvPr>
        </p:nvSpPr>
        <p:spPr>
          <a:xfrm>
            <a:off x="261000" y="4184650"/>
            <a:ext cx="2700000" cy="2520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Содержимое 6"/>
          <p:cNvSpPr>
            <a:spLocks noGrp="1"/>
          </p:cNvSpPr>
          <p:nvPr>
            <p:ph sz="quarter" idx="15"/>
          </p:nvPr>
        </p:nvSpPr>
        <p:spPr>
          <a:xfrm>
            <a:off x="3222000" y="4184650"/>
            <a:ext cx="2700000" cy="2520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" name="Содержимое 9"/>
          <p:cNvSpPr>
            <a:spLocks noGrp="1"/>
          </p:cNvSpPr>
          <p:nvPr>
            <p:ph sz="quarter" idx="16"/>
          </p:nvPr>
        </p:nvSpPr>
        <p:spPr>
          <a:xfrm>
            <a:off x="6183000" y="4168775"/>
            <a:ext cx="2700000" cy="2520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669693963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206F4-1D3F-4674-B969-61F425F0AF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2" y="2743201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1D5DC-2D8A-416B-8980-7271353F7439}" type="datetime1">
              <a:rPr lang="ru-RU" smtClean="0">
                <a:solidFill>
                  <a:srgbClr val="4E5B6F"/>
                </a:solidFill>
              </a:rPr>
              <a:pPr/>
              <a:t>05.05.2025</a:t>
            </a:fld>
            <a:endParaRPr lang="ru-RU" dirty="0">
              <a:solidFill>
                <a:srgbClr val="4E5B6F"/>
              </a:solidFill>
            </a:endParaRPr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>
                <a:solidFill>
                  <a:srgbClr val="4E5B6F"/>
                </a:solidFill>
              </a:rPr>
              <a:t>Простейшие</a:t>
            </a:r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3"/>
          </p:nvPr>
        </p:nvSpPr>
        <p:spPr>
          <a:xfrm>
            <a:off x="53700" y="1645500"/>
            <a:ext cx="1188000" cy="900000"/>
          </a:xfrm>
        </p:spPr>
        <p:txBody>
          <a:bodyPr anchor="ctr" anchorCtr="1"/>
          <a:lstStyle>
            <a:lvl1pPr>
              <a:buNone/>
              <a:defRPr kumimoji="0" lang="ru-RU" sz="4400" b="1" kern="1200" cap="none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98695435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+2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144000" y="1589566"/>
            <a:ext cx="4356000" cy="5076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44000" y="1589566"/>
            <a:ext cx="4356000" cy="2461735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Содержимое 10"/>
          <p:cNvSpPr>
            <a:spLocks noGrp="1"/>
          </p:cNvSpPr>
          <p:nvPr>
            <p:ph sz="quarter" idx="17"/>
          </p:nvPr>
        </p:nvSpPr>
        <p:spPr>
          <a:xfrm>
            <a:off x="4644000" y="4203831"/>
            <a:ext cx="4356000" cy="2461735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84821541"/>
      </p:ext>
    </p:extLst>
  </p:cSld>
  <p:clrMapOvr>
    <a:masterClrMapping/>
  </p:clrMapOvr>
  <p:transition spd="med"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144000" y="1589566"/>
            <a:ext cx="4356000" cy="5076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44000" y="1589566"/>
            <a:ext cx="4356000" cy="5076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1693063"/>
      </p:ext>
    </p:extLst>
  </p:cSld>
  <p:clrMapOvr>
    <a:masterClrMapping/>
  </p:clrMapOvr>
  <p:transition spd="med">
    <p:fad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Четыре рису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7"/>
          </p:nvPr>
        </p:nvSpPr>
        <p:spPr>
          <a:xfrm>
            <a:off x="4660900" y="1606550"/>
            <a:ext cx="3420000" cy="2340000"/>
          </a:xfrm>
        </p:spPr>
        <p:txBody>
          <a:bodyPr/>
          <a:lstStyle/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8" name="Рисунок 6"/>
          <p:cNvSpPr>
            <a:spLocks noGrp="1"/>
          </p:cNvSpPr>
          <p:nvPr>
            <p:ph type="pic" sz="quarter" idx="18"/>
          </p:nvPr>
        </p:nvSpPr>
        <p:spPr>
          <a:xfrm>
            <a:off x="5505451" y="4229100"/>
            <a:ext cx="3420000" cy="2340000"/>
          </a:xfrm>
        </p:spPr>
        <p:txBody>
          <a:bodyPr/>
          <a:lstStyle/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2" name="Рисунок 6"/>
          <p:cNvSpPr>
            <a:spLocks noGrp="1"/>
          </p:cNvSpPr>
          <p:nvPr>
            <p:ph type="pic" sz="quarter" idx="19"/>
          </p:nvPr>
        </p:nvSpPr>
        <p:spPr>
          <a:xfrm>
            <a:off x="218551" y="1606550"/>
            <a:ext cx="3420000" cy="2340000"/>
          </a:xfrm>
        </p:spPr>
        <p:txBody>
          <a:bodyPr/>
          <a:lstStyle/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3" name="Рисунок 6"/>
          <p:cNvSpPr>
            <a:spLocks noGrp="1"/>
          </p:cNvSpPr>
          <p:nvPr>
            <p:ph type="pic" sz="quarter" idx="20"/>
          </p:nvPr>
        </p:nvSpPr>
        <p:spPr>
          <a:xfrm>
            <a:off x="1193800" y="4229100"/>
            <a:ext cx="3420000" cy="2340000"/>
          </a:xfrm>
        </p:spPr>
        <p:txBody>
          <a:bodyPr/>
          <a:lstStyle/>
          <a:p>
            <a:r>
              <a:rPr lang="ru-RU"/>
              <a:t>Вставка рисунка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7922569"/>
      </p:ext>
    </p:extLst>
  </p:cSld>
  <p:clrMapOvr>
    <a:masterClrMapping/>
  </p:clrMapOvr>
  <p:transition spd="med">
    <p:fade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объект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3"/>
          </p:nvPr>
        </p:nvSpPr>
        <p:spPr>
          <a:xfrm>
            <a:off x="215900" y="1622400"/>
            <a:ext cx="2340000" cy="2340000"/>
          </a:xfrm>
        </p:spPr>
        <p:txBody>
          <a:bodyPr/>
          <a:lstStyle>
            <a:lvl1pPr>
              <a:buNone/>
              <a:defRPr/>
            </a:lvl1pPr>
            <a:lvl5pPr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Содержимое 6"/>
          <p:cNvSpPr>
            <a:spLocks noGrp="1"/>
          </p:cNvSpPr>
          <p:nvPr>
            <p:ph sz="quarter" idx="14"/>
          </p:nvPr>
        </p:nvSpPr>
        <p:spPr>
          <a:xfrm>
            <a:off x="2994025" y="1711300"/>
            <a:ext cx="2340000" cy="2340000"/>
          </a:xfrm>
        </p:spPr>
        <p:txBody>
          <a:bodyPr/>
          <a:lstStyle>
            <a:lvl1pPr>
              <a:buNone/>
              <a:defRPr/>
            </a:lvl1pPr>
            <a:lvl5pPr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Содержимое 6"/>
          <p:cNvSpPr>
            <a:spLocks noGrp="1"/>
          </p:cNvSpPr>
          <p:nvPr>
            <p:ph sz="quarter" idx="15"/>
          </p:nvPr>
        </p:nvSpPr>
        <p:spPr>
          <a:xfrm>
            <a:off x="5772150" y="1800200"/>
            <a:ext cx="2340000" cy="2340000"/>
          </a:xfrm>
        </p:spPr>
        <p:txBody>
          <a:bodyPr/>
          <a:lstStyle>
            <a:lvl1pPr>
              <a:buNone/>
              <a:defRPr/>
            </a:lvl1pPr>
            <a:lvl5pPr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Содержимое 6"/>
          <p:cNvSpPr>
            <a:spLocks noGrp="1"/>
          </p:cNvSpPr>
          <p:nvPr>
            <p:ph sz="quarter" idx="16"/>
          </p:nvPr>
        </p:nvSpPr>
        <p:spPr>
          <a:xfrm>
            <a:off x="1082675" y="4244950"/>
            <a:ext cx="2340000" cy="2340000"/>
          </a:xfrm>
        </p:spPr>
        <p:txBody>
          <a:bodyPr/>
          <a:lstStyle>
            <a:lvl1pPr>
              <a:buNone/>
              <a:defRPr/>
            </a:lvl1pPr>
            <a:lvl5pPr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Содержимое 6"/>
          <p:cNvSpPr>
            <a:spLocks noGrp="1"/>
          </p:cNvSpPr>
          <p:nvPr>
            <p:ph sz="quarter" idx="17"/>
          </p:nvPr>
        </p:nvSpPr>
        <p:spPr>
          <a:xfrm>
            <a:off x="3860800" y="4333850"/>
            <a:ext cx="2340000" cy="2340000"/>
          </a:xfrm>
        </p:spPr>
        <p:txBody>
          <a:bodyPr/>
          <a:lstStyle>
            <a:lvl1pPr>
              <a:buNone/>
              <a:defRPr/>
            </a:lvl1pPr>
            <a:lvl5pPr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Содержимое 6"/>
          <p:cNvSpPr>
            <a:spLocks noGrp="1"/>
          </p:cNvSpPr>
          <p:nvPr>
            <p:ph sz="quarter" idx="18"/>
          </p:nvPr>
        </p:nvSpPr>
        <p:spPr>
          <a:xfrm>
            <a:off x="6638925" y="4422750"/>
            <a:ext cx="2340000" cy="2340000"/>
          </a:xfrm>
        </p:spPr>
        <p:txBody>
          <a:bodyPr/>
          <a:lstStyle>
            <a:lvl1pPr>
              <a:buNone/>
              <a:defRPr/>
            </a:lvl1pPr>
            <a:lvl5pPr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924401840"/>
      </p:ext>
    </p:extLst>
  </p:cSld>
  <p:clrMapOvr>
    <a:masterClrMapping/>
  </p:clrMapOvr>
  <p:transition spd="med">
    <p:fade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1+2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3"/>
          </p:nvPr>
        </p:nvSpPr>
        <p:spPr>
          <a:xfrm>
            <a:off x="2571750" y="1606550"/>
            <a:ext cx="4000500" cy="506730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sz="quarter" idx="14"/>
          </p:nvPr>
        </p:nvSpPr>
        <p:spPr>
          <a:xfrm>
            <a:off x="174625" y="4184650"/>
            <a:ext cx="2222500" cy="248400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Содержимое 7"/>
          <p:cNvSpPr>
            <a:spLocks noGrp="1"/>
          </p:cNvSpPr>
          <p:nvPr>
            <p:ph sz="quarter" idx="15"/>
          </p:nvPr>
        </p:nvSpPr>
        <p:spPr>
          <a:xfrm>
            <a:off x="6746875" y="1606550"/>
            <a:ext cx="2222500" cy="248400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681552238"/>
      </p:ext>
    </p:extLst>
  </p:cSld>
  <p:clrMapOvr>
    <a:masterClrMapping/>
  </p:clrMapOvr>
  <p:transition spd="med">
    <p:fade/>
  </p:transition>
  <p:hf sldNum="0" hdr="0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1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237F0F4-6A96-4CD9-BF8E-700BBD224CBB}" type="datetimeFigureOut">
              <a:rPr lang="ru-RU" smtClean="0">
                <a:solidFill>
                  <a:srgbClr val="4E5B6F"/>
                </a:solidFill>
              </a:rPr>
              <a:pPr/>
              <a:t>05.05.2025</a:t>
            </a:fld>
            <a:endParaRPr lang="ru-RU" dirty="0">
              <a:solidFill>
                <a:srgbClr val="4E5B6F"/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 dirty="0">
              <a:solidFill>
                <a:srgbClr val="4E5B6F"/>
              </a:solidFill>
            </a:endParaRPr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525506390"/>
      </p:ext>
    </p:extLst>
  </p:cSld>
  <p:clrMapOvr>
    <a:masterClrMapping/>
  </p:clrMapOvr>
  <p:transition spd="med">
    <p:fade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881983"/>
      </p:ext>
    </p:extLst>
  </p:cSld>
  <p:clrMapOvr>
    <a:masterClrMapping/>
  </p:clrMapOvr>
  <p:transition spd="med">
    <p:fade/>
  </p:transition>
  <p:hf sldNum="0" hdr="0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14762-C39A-40AB-976D-FC970A4C4B77}" type="datetime1">
              <a:rPr lang="ru-RU" smtClean="0">
                <a:solidFill>
                  <a:srgbClr val="4E5B6F"/>
                </a:solidFill>
              </a:rPr>
              <a:pPr/>
              <a:t>05.05.2025</a:t>
            </a:fld>
            <a:endParaRPr lang="ru-RU" dirty="0">
              <a:solidFill>
                <a:srgbClr val="4E5B6F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>
                <a:solidFill>
                  <a:srgbClr val="4E5B6F"/>
                </a:solidFill>
              </a:rPr>
              <a:t>Введение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FC2EEE-1F66-4132-96A0-000A9CFD8832}" type="slidenum">
              <a:rPr lang="ru-RU" smtClean="0">
                <a:solidFill>
                  <a:srgbClr val="4E5B6F"/>
                </a:solidFill>
              </a:rPr>
              <a:pPr/>
              <a:t>‹#›</a:t>
            </a:fld>
            <a:endParaRPr lang="ru-RU" dirty="0">
              <a:solidFill>
                <a:srgbClr val="4E5B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455477"/>
      </p:ext>
    </p:extLst>
  </p:cSld>
  <p:clrMapOvr>
    <a:masterClrMapping/>
  </p:clrMapOvr>
  <p:transition spd="med">
    <p:fade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1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132000" y="1610250"/>
            <a:ext cx="2880000" cy="5054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>
            <a:normAutofit/>
          </a:bodyPr>
          <a:lstStyle>
            <a:lvl1pPr marL="177800" indent="-177800">
              <a:spcBef>
                <a:spcPts val="1200"/>
              </a:spcBef>
              <a:spcAft>
                <a:spcPts val="0"/>
              </a:spcAft>
              <a:buClr>
                <a:srgbClr val="FFFFFF"/>
              </a:buClr>
              <a:buFont typeface="+mj-lt"/>
              <a:buAutoNum type="arabicPeriod"/>
              <a:defRPr sz="2400">
                <a:solidFill>
                  <a:schemeClr val="bg1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1" name="Рисунок 10"/>
          <p:cNvSpPr>
            <a:spLocks noGrp="1"/>
          </p:cNvSpPr>
          <p:nvPr>
            <p:ph type="pic" sz="quarter" idx="13"/>
          </p:nvPr>
        </p:nvSpPr>
        <p:spPr>
          <a:xfrm>
            <a:off x="6174000" y="1718250"/>
            <a:ext cx="2808000" cy="4838400"/>
          </a:xfrm>
          <a:prstGeom prst="round2DiagRect">
            <a:avLst/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3" name="Рисунок 12"/>
          <p:cNvSpPr>
            <a:spLocks noGrp="1"/>
          </p:cNvSpPr>
          <p:nvPr>
            <p:ph type="pic" sz="quarter" idx="14"/>
          </p:nvPr>
        </p:nvSpPr>
        <p:spPr>
          <a:xfrm>
            <a:off x="162000" y="1718250"/>
            <a:ext cx="2808000" cy="4838400"/>
          </a:xfrm>
          <a:prstGeom prst="round2DiagRect">
            <a:avLst/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r>
              <a:rPr lang="ru-RU"/>
              <a:t>Вставка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2106559827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97C1C-4D88-4FDC-A6B4-334EA7E017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Объек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1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132000" y="1610250"/>
            <a:ext cx="2880000" cy="5054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>
            <a:normAutofit/>
          </a:bodyPr>
          <a:lstStyle>
            <a:lvl1pPr marL="177800" indent="-177800">
              <a:spcBef>
                <a:spcPts val="1200"/>
              </a:spcBef>
              <a:spcAft>
                <a:spcPts val="0"/>
              </a:spcAft>
              <a:buClr>
                <a:srgbClr val="FFFFFF"/>
              </a:buClr>
              <a:buFont typeface="+mj-lt"/>
              <a:buAutoNum type="arabicPeriod"/>
              <a:defRPr sz="2400">
                <a:solidFill>
                  <a:schemeClr val="bg1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1" name="Рисунок 10"/>
          <p:cNvSpPr>
            <a:spLocks noGrp="1"/>
          </p:cNvSpPr>
          <p:nvPr>
            <p:ph type="pic" sz="quarter" idx="13"/>
          </p:nvPr>
        </p:nvSpPr>
        <p:spPr>
          <a:xfrm>
            <a:off x="6174000" y="1718250"/>
            <a:ext cx="2808000" cy="2376000"/>
          </a:xfrm>
          <a:prstGeom prst="round2DiagRect">
            <a:avLst/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3" name="Рисунок 12"/>
          <p:cNvSpPr>
            <a:spLocks noGrp="1"/>
          </p:cNvSpPr>
          <p:nvPr>
            <p:ph type="pic" sz="quarter" idx="14"/>
          </p:nvPr>
        </p:nvSpPr>
        <p:spPr>
          <a:xfrm>
            <a:off x="162000" y="1718250"/>
            <a:ext cx="2808000" cy="2376000"/>
          </a:xfrm>
          <a:prstGeom prst="round2DiagRect">
            <a:avLst/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r>
              <a:rPr lang="ru-RU"/>
              <a:t>Вставка рисунка</a:t>
            </a:r>
          </a:p>
        </p:txBody>
      </p:sp>
      <p:sp>
        <p:nvSpPr>
          <p:cNvPr id="8" name="Рисунок 10"/>
          <p:cNvSpPr>
            <a:spLocks noGrp="1"/>
          </p:cNvSpPr>
          <p:nvPr>
            <p:ph type="pic" sz="quarter" idx="15"/>
          </p:nvPr>
        </p:nvSpPr>
        <p:spPr>
          <a:xfrm>
            <a:off x="6174000" y="4288650"/>
            <a:ext cx="2808000" cy="2376000"/>
          </a:xfrm>
          <a:prstGeom prst="round2DiagRect">
            <a:avLst/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9" name="Рисунок 12"/>
          <p:cNvSpPr>
            <a:spLocks noGrp="1"/>
          </p:cNvSpPr>
          <p:nvPr>
            <p:ph type="pic" sz="quarter" idx="16"/>
          </p:nvPr>
        </p:nvSpPr>
        <p:spPr>
          <a:xfrm>
            <a:off x="162000" y="4288650"/>
            <a:ext cx="2808000" cy="2376000"/>
          </a:xfrm>
          <a:prstGeom prst="round2DiagRect">
            <a:avLst/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r>
              <a:rPr lang="ru-RU"/>
              <a:t>Вставка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1009523097"/>
      </p:ext>
    </p:extLst>
  </p:cSld>
  <p:clrMapOvr>
    <a:masterClrMapping/>
  </p:clrMapOvr>
  <p:transition spd="med">
    <p:fade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и 2+1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1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77800" y="5577839"/>
            <a:ext cx="8775700" cy="108681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 numCol="2">
            <a:normAutofit/>
          </a:bodyPr>
          <a:lstStyle>
            <a:lvl1pPr marL="177800" indent="-177800">
              <a:spcBef>
                <a:spcPts val="1200"/>
              </a:spcBef>
              <a:spcAft>
                <a:spcPts val="0"/>
              </a:spcAft>
              <a:buClr>
                <a:srgbClr val="FFFFFF"/>
              </a:buClr>
              <a:buFont typeface="+mj-lt"/>
              <a:buAutoNum type="arabicPeriod"/>
              <a:defRPr sz="2400">
                <a:solidFill>
                  <a:schemeClr val="bg1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dirty="0"/>
              <a:t>Образец текста</a:t>
            </a:r>
          </a:p>
        </p:txBody>
      </p:sp>
      <p:sp>
        <p:nvSpPr>
          <p:cNvPr id="8" name="Рисунок 10"/>
          <p:cNvSpPr>
            <a:spLocks noGrp="1"/>
          </p:cNvSpPr>
          <p:nvPr>
            <p:ph type="pic" sz="quarter" idx="14"/>
          </p:nvPr>
        </p:nvSpPr>
        <p:spPr>
          <a:xfrm>
            <a:off x="4656000" y="1693320"/>
            <a:ext cx="4320000" cy="37152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/>
          <a:lstStyle/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3" name="Мультимедиа 12"/>
          <p:cNvSpPr>
            <a:spLocks noGrp="1"/>
          </p:cNvSpPr>
          <p:nvPr>
            <p:ph type="media" sz="quarter" idx="15"/>
          </p:nvPr>
        </p:nvSpPr>
        <p:spPr>
          <a:xfrm>
            <a:off x="168000" y="1693320"/>
            <a:ext cx="4320000" cy="3715200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678848"/>
      </p:ext>
    </p:extLst>
  </p:cSld>
  <p:clrMapOvr>
    <a:masterClrMapping/>
  </p:clrMapOvr>
  <p:transition spd="med">
    <p:fade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2"/>
            <a:ext cx="2667000" cy="365125"/>
          </a:xfrm>
        </p:spPr>
        <p:txBody>
          <a:bodyPr rtlCol="0"/>
          <a:lstStyle/>
          <a:p>
            <a:fld id="{0237F0F4-6A96-4CD9-BF8E-700BBD224CBB}" type="datetimeFigureOut">
              <a:rPr lang="ru-RU" smtClean="0">
                <a:solidFill>
                  <a:srgbClr val="4E5B6F"/>
                </a:solidFill>
              </a:rPr>
              <a:pPr/>
              <a:t>05.05.2025</a:t>
            </a:fld>
            <a:endParaRPr lang="ru-RU" dirty="0">
              <a:solidFill>
                <a:srgbClr val="4E5B6F"/>
              </a:solidFill>
            </a:endParaRPr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9"/>
            <a:ext cx="4572000" cy="365125"/>
          </a:xfrm>
        </p:spPr>
        <p:txBody>
          <a:bodyPr rtlCol="0"/>
          <a:lstStyle/>
          <a:p>
            <a:endParaRPr lang="ru-RU" dirty="0">
              <a:solidFill>
                <a:srgbClr val="4E5B6F"/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39543530"/>
      </p:ext>
    </p:extLst>
  </p:cSld>
  <p:clrMapOvr>
    <a:masterClrMapping/>
  </p:clrMapOvr>
  <p:transition spd="med">
    <p:fade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D7AD8-BF95-4336-85EB-E8DD661A3861}" type="datetime1">
              <a:rPr lang="ru-RU" smtClean="0">
                <a:solidFill>
                  <a:srgbClr val="4E5B6F"/>
                </a:solidFill>
              </a:rPr>
              <a:pPr/>
              <a:t>05.05.2025</a:t>
            </a:fld>
            <a:endParaRPr lang="ru-RU" dirty="0">
              <a:solidFill>
                <a:srgbClr val="4E5B6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>
                <a:solidFill>
                  <a:srgbClr val="4E5B6F"/>
                </a:solidFill>
              </a:rPr>
              <a:t>Введение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2914263"/>
      </p:ext>
    </p:extLst>
  </p:cSld>
  <p:clrMapOvr>
    <a:masterClrMapping/>
  </p:clrMapOvr>
  <p:transition spd="med">
    <p:fade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1"/>
            <a:ext cx="2057400" cy="55165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2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4"/>
            <a:ext cx="2209800" cy="365125"/>
          </a:xfrm>
        </p:spPr>
        <p:txBody>
          <a:bodyPr/>
          <a:lstStyle/>
          <a:p>
            <a:fld id="{420F58D5-B249-4033-8AE7-0A4A8B9EA341}" type="datetime1">
              <a:rPr lang="ru-RU" smtClean="0">
                <a:solidFill>
                  <a:srgbClr val="4E5B6F"/>
                </a:solidFill>
              </a:rPr>
              <a:pPr/>
              <a:t>05.05.2025</a:t>
            </a:fld>
            <a:endParaRPr lang="ru-RU" dirty="0">
              <a:solidFill>
                <a:srgbClr val="4E5B6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3" y="6248209"/>
            <a:ext cx="5573483" cy="365125"/>
          </a:xfrm>
        </p:spPr>
        <p:txBody>
          <a:bodyPr/>
          <a:lstStyle/>
          <a:p>
            <a:r>
              <a:rPr lang="ru-RU" dirty="0">
                <a:solidFill>
                  <a:srgbClr val="4E5B6F"/>
                </a:solidFill>
              </a:rPr>
              <a:t>Введение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9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42039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42039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9" y="144463"/>
            <a:ext cx="533400" cy="244476"/>
          </a:xfrm>
        </p:spPr>
        <p:txBody>
          <a:bodyPr/>
          <a:lstStyle/>
          <a:p>
            <a:fld id="{AEFC2EEE-1F66-4132-96A0-000A9CFD883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6647188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8" y="273052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8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61ABB-F5EF-4708-919A-EC172670AE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97E61-B600-4B86-AAFC-E7BEB76D48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17.xml"/><Relationship Id="rId21" Type="http://schemas.openxmlformats.org/officeDocument/2006/relationships/theme" Target="../theme/theme2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slideLayout" Target="../slideLayouts/slideLayout31.xml"/><Relationship Id="rId2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30.xml"/><Relationship Id="rId20" Type="http://schemas.openxmlformats.org/officeDocument/2006/relationships/slideLayout" Target="../slideLayouts/slideLayout34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19" Type="http://schemas.openxmlformats.org/officeDocument/2006/relationships/slideLayout" Target="../slideLayouts/slideLayout33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47.xml"/><Relationship Id="rId1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37.xml"/><Relationship Id="rId21" Type="http://schemas.openxmlformats.org/officeDocument/2006/relationships/theme" Target="../theme/theme3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17" Type="http://schemas.openxmlformats.org/officeDocument/2006/relationships/slideLayout" Target="../slideLayouts/slideLayout51.xml"/><Relationship Id="rId2" Type="http://schemas.openxmlformats.org/officeDocument/2006/relationships/slideLayout" Target="../slideLayouts/slideLayout36.xml"/><Relationship Id="rId16" Type="http://schemas.openxmlformats.org/officeDocument/2006/relationships/slideLayout" Target="../slideLayouts/slideLayout50.xml"/><Relationship Id="rId20" Type="http://schemas.openxmlformats.org/officeDocument/2006/relationships/slideLayout" Target="../slideLayouts/slideLayout54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44.xml"/><Relationship Id="rId19" Type="http://schemas.openxmlformats.org/officeDocument/2006/relationships/slideLayout" Target="../slideLayouts/slideLayout53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slideLayout" Target="../slideLayouts/slideLayout4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2.xml"/><Relationship Id="rId13" Type="http://schemas.openxmlformats.org/officeDocument/2006/relationships/slideLayout" Target="../slideLayouts/slideLayout67.xml"/><Relationship Id="rId18" Type="http://schemas.openxmlformats.org/officeDocument/2006/relationships/slideLayout" Target="../slideLayouts/slideLayout72.xml"/><Relationship Id="rId3" Type="http://schemas.openxmlformats.org/officeDocument/2006/relationships/slideLayout" Target="../slideLayouts/slideLayout57.xml"/><Relationship Id="rId21" Type="http://schemas.openxmlformats.org/officeDocument/2006/relationships/theme" Target="../theme/theme4.xml"/><Relationship Id="rId7" Type="http://schemas.openxmlformats.org/officeDocument/2006/relationships/slideLayout" Target="../slideLayouts/slideLayout61.xml"/><Relationship Id="rId12" Type="http://schemas.openxmlformats.org/officeDocument/2006/relationships/slideLayout" Target="../slideLayouts/slideLayout66.xml"/><Relationship Id="rId17" Type="http://schemas.openxmlformats.org/officeDocument/2006/relationships/slideLayout" Target="../slideLayouts/slideLayout71.xml"/><Relationship Id="rId2" Type="http://schemas.openxmlformats.org/officeDocument/2006/relationships/slideLayout" Target="../slideLayouts/slideLayout56.xml"/><Relationship Id="rId16" Type="http://schemas.openxmlformats.org/officeDocument/2006/relationships/slideLayout" Target="../slideLayouts/slideLayout70.xml"/><Relationship Id="rId20" Type="http://schemas.openxmlformats.org/officeDocument/2006/relationships/slideLayout" Target="../slideLayouts/slideLayout74.xml"/><Relationship Id="rId1" Type="http://schemas.openxmlformats.org/officeDocument/2006/relationships/slideLayout" Target="../slideLayouts/slideLayout55.xml"/><Relationship Id="rId6" Type="http://schemas.openxmlformats.org/officeDocument/2006/relationships/slideLayout" Target="../slideLayouts/slideLayout60.xml"/><Relationship Id="rId11" Type="http://schemas.openxmlformats.org/officeDocument/2006/relationships/slideLayout" Target="../slideLayouts/slideLayout65.xml"/><Relationship Id="rId5" Type="http://schemas.openxmlformats.org/officeDocument/2006/relationships/slideLayout" Target="../slideLayouts/slideLayout59.xml"/><Relationship Id="rId15" Type="http://schemas.openxmlformats.org/officeDocument/2006/relationships/slideLayout" Target="../slideLayouts/slideLayout69.xml"/><Relationship Id="rId10" Type="http://schemas.openxmlformats.org/officeDocument/2006/relationships/slideLayout" Target="../slideLayouts/slideLayout64.xml"/><Relationship Id="rId19" Type="http://schemas.openxmlformats.org/officeDocument/2006/relationships/slideLayout" Target="../slideLayouts/slideLayout73.xml"/><Relationship Id="rId4" Type="http://schemas.openxmlformats.org/officeDocument/2006/relationships/slideLayout" Target="../slideLayouts/slideLayout58.xml"/><Relationship Id="rId9" Type="http://schemas.openxmlformats.org/officeDocument/2006/relationships/slideLayout" Target="../slideLayouts/slideLayout63.xml"/><Relationship Id="rId14" Type="http://schemas.openxmlformats.org/officeDocument/2006/relationships/slideLayout" Target="../slideLayouts/slideLayout6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/>
          <p:cNvSpPr>
            <a:spLocks/>
          </p:cNvSpPr>
          <p:nvPr/>
        </p:nvSpPr>
        <p:spPr bwMode="hidden">
          <a:xfrm>
            <a:off x="6627813" y="6429376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latin typeface="Arial" pitchFamily="34" charset="0"/>
            </a:endParaRPr>
          </a:p>
        </p:txBody>
      </p:sp>
      <p:grpSp>
        <p:nvGrpSpPr>
          <p:cNvPr id="4099" name="Group 3"/>
          <p:cNvGrpSpPr>
            <a:grpSpLocks/>
          </p:cNvGrpSpPr>
          <p:nvPr/>
        </p:nvGrpSpPr>
        <p:grpSpPr bwMode="auto">
          <a:xfrm>
            <a:off x="3183" y="4267200"/>
            <a:ext cx="9140825" cy="2590800"/>
            <a:chOff x="2" y="2688"/>
            <a:chExt cx="5758" cy="1632"/>
          </a:xfrm>
        </p:grpSpPr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pitchFamily="34" charset="0"/>
              </a:endParaRPr>
            </a:p>
          </p:txBody>
        </p:sp>
        <p:grpSp>
          <p:nvGrpSpPr>
            <p:cNvPr id="4106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4102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03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04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05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2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3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5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11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12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</p:grpSp>
        <p:grpSp>
          <p:nvGrpSpPr>
            <p:cNvPr id="4107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4114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15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16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6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18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19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20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21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22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23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24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25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26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27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28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29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30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31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</p:grpSp>
        <p:grpSp>
          <p:nvGrpSpPr>
            <p:cNvPr id="4108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4133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34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35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36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37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38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39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40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41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42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43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44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45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46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47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48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49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</p:grpSp>
        <p:grpSp>
          <p:nvGrpSpPr>
            <p:cNvPr id="4109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4151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52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53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54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55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56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4157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grpSp>
            <p:nvGrpSpPr>
              <p:cNvPr id="4117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415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pitchFamily="34" charset="0"/>
                  </a:endParaRPr>
                </a:p>
              </p:txBody>
            </p:sp>
            <p:sp>
              <p:nvSpPr>
                <p:cNvPr id="416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pitchFamily="34" charset="0"/>
                  </a:endParaRPr>
                </a:p>
              </p:txBody>
            </p:sp>
            <p:sp>
              <p:nvSpPr>
                <p:cNvPr id="416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pitchFamily="34" charset="0"/>
                  </a:endParaRPr>
                </a:p>
              </p:txBody>
            </p:sp>
            <p:sp>
              <p:nvSpPr>
                <p:cNvPr id="4162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pitchFamily="34" charset="0"/>
                  </a:endParaRPr>
                </a:p>
              </p:txBody>
            </p:sp>
          </p:grpSp>
        </p:grpSp>
      </p:grpSp>
      <p:sp>
        <p:nvSpPr>
          <p:cNvPr id="4163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4164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165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66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67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CB66D11A-3E11-49A1-B7F2-1DEC37934B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85" r:id="rId1"/>
    <p:sldLayoutId id="2147484115" r:id="rId2"/>
    <p:sldLayoutId id="2147484116" r:id="rId3"/>
    <p:sldLayoutId id="2147484117" r:id="rId4"/>
    <p:sldLayoutId id="2147484118" r:id="rId5"/>
    <p:sldLayoutId id="2147484119" r:id="rId6"/>
    <p:sldLayoutId id="2147484120" r:id="rId7"/>
    <p:sldLayoutId id="2147484121" r:id="rId8"/>
    <p:sldLayoutId id="2147484122" r:id="rId9"/>
    <p:sldLayoutId id="2147484123" r:id="rId10"/>
    <p:sldLayoutId id="2147484124" r:id="rId11"/>
    <p:sldLayoutId id="2147484125" r:id="rId12"/>
    <p:sldLayoutId id="2147484126" r:id="rId13"/>
    <p:sldLayoutId id="2147484127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dirty="0"/>
              <a:t>Образец текста</a:t>
            </a:r>
          </a:p>
          <a:p>
            <a:pPr lvl="1" eaLnBrk="1" latinLnBrk="0" hangingPunct="1"/>
            <a:r>
              <a:rPr kumimoji="0" lang="ru-RU" dirty="0"/>
              <a:t>Второй уровень</a:t>
            </a:r>
          </a:p>
          <a:p>
            <a:pPr lvl="2" eaLnBrk="1" latinLnBrk="0" hangingPunct="1"/>
            <a:r>
              <a:rPr kumimoji="0" lang="ru-RU" dirty="0"/>
              <a:t>Третий уровень</a:t>
            </a:r>
          </a:p>
          <a:p>
            <a:pPr lvl="3" eaLnBrk="1" latinLnBrk="0" hangingPunct="1"/>
            <a:r>
              <a:rPr kumimoji="0" lang="ru-RU" dirty="0"/>
              <a:t>Четвертый уровень</a:t>
            </a:r>
          </a:p>
          <a:p>
            <a:pPr lvl="4" eaLnBrk="1" latinLnBrk="0" hangingPunct="1"/>
            <a:r>
              <a:rPr kumimoji="0" lang="ru-RU" dirty="0"/>
              <a:t>Пятый уровень</a:t>
            </a:r>
            <a:endParaRPr kumimoji="0" lang="en-US" dirty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7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95A5289-656C-4740-AB10-1C4AE99A81A7}" type="datetime1">
              <a:rPr lang="ru-RU" b="0" smtClean="0">
                <a:solidFill>
                  <a:srgbClr val="4E5B6F"/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05.05.2025</a:t>
            </a:fld>
            <a:endParaRPr lang="ru-RU" b="0" dirty="0">
              <a:solidFill>
                <a:srgbClr val="4E5B6F"/>
              </a:solidFill>
              <a:latin typeface="Calibri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11" y="6248214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ru-RU" b="0" dirty="0">
                <a:solidFill>
                  <a:srgbClr val="4E5B6F"/>
                </a:solidFill>
                <a:latin typeface="Calibri"/>
              </a:rPr>
              <a:t>Простейшие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28905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90559" y="1280160"/>
            <a:ext cx="8553451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EFC2EEE-1F66-4132-96A0-000A9CFD8832}" type="slidenum">
              <a:rPr lang="ru-RU" smtClean="0"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8875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1" r:id="rId1"/>
    <p:sldLayoutId id="2147484192" r:id="rId2"/>
    <p:sldLayoutId id="2147484193" r:id="rId3"/>
    <p:sldLayoutId id="2147484194" r:id="rId4"/>
    <p:sldLayoutId id="2147484195" r:id="rId5"/>
    <p:sldLayoutId id="2147484196" r:id="rId6"/>
    <p:sldLayoutId id="2147484197" r:id="rId7"/>
    <p:sldLayoutId id="2147484198" r:id="rId8"/>
    <p:sldLayoutId id="2147484199" r:id="rId9"/>
    <p:sldLayoutId id="2147484200" r:id="rId10"/>
    <p:sldLayoutId id="2147484201" r:id="rId11"/>
    <p:sldLayoutId id="2147484202" r:id="rId12"/>
    <p:sldLayoutId id="2147484203" r:id="rId13"/>
    <p:sldLayoutId id="2147484204" r:id="rId14"/>
    <p:sldLayoutId id="2147484205" r:id="rId15"/>
    <p:sldLayoutId id="2147484206" r:id="rId16"/>
    <p:sldLayoutId id="2147484207" r:id="rId17"/>
    <p:sldLayoutId id="2147484208" r:id="rId18"/>
    <p:sldLayoutId id="2147484209" r:id="rId19"/>
    <p:sldLayoutId id="2147484210" r:id="rId20"/>
  </p:sldLayoutIdLst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  <p:hf sldNum="0"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dirty="0"/>
              <a:t>Образец текста</a:t>
            </a:r>
          </a:p>
          <a:p>
            <a:pPr lvl="1" eaLnBrk="1" latinLnBrk="0" hangingPunct="1"/>
            <a:r>
              <a:rPr kumimoji="0" lang="ru-RU" dirty="0"/>
              <a:t>Второй уровень</a:t>
            </a:r>
          </a:p>
          <a:p>
            <a:pPr lvl="2" eaLnBrk="1" latinLnBrk="0" hangingPunct="1"/>
            <a:r>
              <a:rPr kumimoji="0" lang="ru-RU" dirty="0"/>
              <a:t>Третий уровень</a:t>
            </a:r>
          </a:p>
          <a:p>
            <a:pPr lvl="3" eaLnBrk="1" latinLnBrk="0" hangingPunct="1"/>
            <a:r>
              <a:rPr kumimoji="0" lang="ru-RU" dirty="0"/>
              <a:t>Четвертый уровень</a:t>
            </a:r>
          </a:p>
          <a:p>
            <a:pPr lvl="4" eaLnBrk="1" latinLnBrk="0" hangingPunct="1"/>
            <a:r>
              <a:rPr kumimoji="0" lang="ru-RU" dirty="0"/>
              <a:t>Пятый уровень</a:t>
            </a:r>
            <a:endParaRPr kumimoji="0" lang="en-US" dirty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6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95A5289-656C-4740-AB10-1C4AE99A81A7}" type="datetime1">
              <a:rPr lang="ru-RU" b="0" smtClean="0">
                <a:solidFill>
                  <a:srgbClr val="4E5B6F"/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05.05.2025</a:t>
            </a:fld>
            <a:endParaRPr lang="ru-RU" b="0" dirty="0">
              <a:solidFill>
                <a:srgbClr val="4E5B6F"/>
              </a:solidFill>
              <a:latin typeface="Calibri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9" y="6248212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ru-RU" b="0" dirty="0">
                <a:solidFill>
                  <a:srgbClr val="4E5B6F"/>
                </a:solidFill>
                <a:latin typeface="Calibri"/>
              </a:rPr>
              <a:t>Простейшие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28905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90557" y="1280160"/>
            <a:ext cx="8553451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EFC2EEE-1F66-4132-96A0-000A9CFD8832}" type="slidenum">
              <a:rPr lang="ru-RU" smtClean="0"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18223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2" r:id="rId1"/>
    <p:sldLayoutId id="2147484213" r:id="rId2"/>
    <p:sldLayoutId id="2147484214" r:id="rId3"/>
    <p:sldLayoutId id="2147484215" r:id="rId4"/>
    <p:sldLayoutId id="2147484216" r:id="rId5"/>
    <p:sldLayoutId id="2147484217" r:id="rId6"/>
    <p:sldLayoutId id="2147484218" r:id="rId7"/>
    <p:sldLayoutId id="2147484219" r:id="rId8"/>
    <p:sldLayoutId id="2147484220" r:id="rId9"/>
    <p:sldLayoutId id="2147484221" r:id="rId10"/>
    <p:sldLayoutId id="2147484222" r:id="rId11"/>
    <p:sldLayoutId id="2147484223" r:id="rId12"/>
    <p:sldLayoutId id="2147484224" r:id="rId13"/>
    <p:sldLayoutId id="2147484225" r:id="rId14"/>
    <p:sldLayoutId id="2147484226" r:id="rId15"/>
    <p:sldLayoutId id="2147484227" r:id="rId16"/>
    <p:sldLayoutId id="2147484228" r:id="rId17"/>
    <p:sldLayoutId id="2147484229" r:id="rId18"/>
    <p:sldLayoutId id="2147484230" r:id="rId19"/>
    <p:sldLayoutId id="2147484231" r:id="rId20"/>
  </p:sldLayoutIdLst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  <p:hf sldNum="0"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dirty="0"/>
              <a:t>Образец текста</a:t>
            </a:r>
          </a:p>
          <a:p>
            <a:pPr lvl="1" eaLnBrk="1" latinLnBrk="0" hangingPunct="1"/>
            <a:r>
              <a:rPr kumimoji="0" lang="ru-RU" dirty="0"/>
              <a:t>Второй уровень</a:t>
            </a:r>
          </a:p>
          <a:p>
            <a:pPr lvl="2" eaLnBrk="1" latinLnBrk="0" hangingPunct="1"/>
            <a:r>
              <a:rPr kumimoji="0" lang="ru-RU" dirty="0"/>
              <a:t>Третий уровень</a:t>
            </a:r>
          </a:p>
          <a:p>
            <a:pPr lvl="3" eaLnBrk="1" latinLnBrk="0" hangingPunct="1"/>
            <a:r>
              <a:rPr kumimoji="0" lang="ru-RU" dirty="0"/>
              <a:t>Четвертый уровень</a:t>
            </a:r>
          </a:p>
          <a:p>
            <a:pPr lvl="4" eaLnBrk="1" latinLnBrk="0" hangingPunct="1"/>
            <a:r>
              <a:rPr kumimoji="0" lang="ru-RU" dirty="0"/>
              <a:t>Пятый уровень</a:t>
            </a:r>
            <a:endParaRPr kumimoji="0" lang="en-US" dirty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2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95A5289-656C-4740-AB10-1C4AE99A81A7}" type="datetime1">
              <a:rPr lang="ru-RU" b="0" smtClean="0">
                <a:solidFill>
                  <a:srgbClr val="4E5B6F"/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05.05.2025</a:t>
            </a:fld>
            <a:endParaRPr lang="ru-RU" b="0" dirty="0">
              <a:solidFill>
                <a:srgbClr val="4E5B6F"/>
              </a:solidFill>
              <a:latin typeface="Calibri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3" y="6248209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ru-RU" b="0" dirty="0">
                <a:solidFill>
                  <a:srgbClr val="4E5B6F"/>
                </a:solidFill>
                <a:latin typeface="Calibri"/>
              </a:rPr>
              <a:t>Простейшие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28905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90551" y="1280160"/>
            <a:ext cx="8553451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solidFill>
                <a:prstClr val="white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EFC2EEE-1F66-4132-96A0-000A9CFD8832}" type="slidenum">
              <a:rPr lang="ru-RU" smtClean="0"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3647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3" r:id="rId1"/>
    <p:sldLayoutId id="2147484234" r:id="rId2"/>
    <p:sldLayoutId id="2147484235" r:id="rId3"/>
    <p:sldLayoutId id="2147484236" r:id="rId4"/>
    <p:sldLayoutId id="2147484237" r:id="rId5"/>
    <p:sldLayoutId id="2147484238" r:id="rId6"/>
    <p:sldLayoutId id="2147484239" r:id="rId7"/>
    <p:sldLayoutId id="2147484240" r:id="rId8"/>
    <p:sldLayoutId id="2147484241" r:id="rId9"/>
    <p:sldLayoutId id="2147484242" r:id="rId10"/>
    <p:sldLayoutId id="2147484243" r:id="rId11"/>
    <p:sldLayoutId id="2147484244" r:id="rId12"/>
    <p:sldLayoutId id="2147484245" r:id="rId13"/>
    <p:sldLayoutId id="2147484246" r:id="rId14"/>
    <p:sldLayoutId id="2147484247" r:id="rId15"/>
    <p:sldLayoutId id="2147484248" r:id="rId16"/>
    <p:sldLayoutId id="2147484249" r:id="rId17"/>
    <p:sldLayoutId id="2147484250" r:id="rId18"/>
    <p:sldLayoutId id="2147484251" r:id="rId19"/>
    <p:sldLayoutId id="2147484252" r:id="rId20"/>
  </p:sldLayoutIdLst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  <p:hf sldNum="0"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1700808"/>
            <a:ext cx="7772400" cy="1511374"/>
          </a:xfrm>
        </p:spPr>
        <p:txBody>
          <a:bodyPr/>
          <a:lstStyle/>
          <a:p>
            <a:pPr eaLnBrk="1" hangingPunct="1">
              <a:defRPr/>
            </a:pPr>
            <a:r>
              <a:rPr lang="ru-RU" b="1" u="sng" dirty="0">
                <a:solidFill>
                  <a:srgbClr val="FFFF00"/>
                </a:solidFill>
              </a:rPr>
              <a:t>ТИП ПЛОСКИЕ ЧЕРВИ</a:t>
            </a:r>
            <a:endParaRPr lang="ru-RU" sz="4400" b="1" dirty="0">
              <a:solidFill>
                <a:srgbClr val="FFFF00"/>
              </a:solidFill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622920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b="1" dirty="0"/>
              <a:t>П.14 (стр.62-66)</a:t>
            </a:r>
          </a:p>
        </p:txBody>
      </p:sp>
    </p:spTree>
  </p:cSld>
  <p:clrMapOvr>
    <a:masterClrMapping/>
  </p:clrMapOvr>
  <p:transition>
    <p:diamond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11126" y="339403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/>
              <a:t>Нервная система: </a:t>
            </a:r>
            <a:br>
              <a:rPr lang="ru-RU" dirty="0"/>
            </a:br>
            <a:r>
              <a:rPr lang="ru-RU" sz="2400" dirty="0"/>
              <a:t>(записать выделенное черным цветом)</a:t>
            </a:r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932040" y="1773238"/>
            <a:ext cx="4067944" cy="4038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b="1" dirty="0">
                <a:solidFill>
                  <a:schemeClr val="tx2">
                    <a:lumMod val="10000"/>
                  </a:schemeClr>
                </a:solidFill>
                <a:effectLst/>
              </a:rPr>
              <a:t>Нервные клетки </a:t>
            </a:r>
            <a:r>
              <a:rPr lang="ru-RU" sz="2000" b="1" dirty="0" err="1"/>
              <a:t>планарии</a:t>
            </a:r>
            <a:r>
              <a:rPr lang="ru-RU" sz="2000" b="1" dirty="0"/>
              <a:t> не разбросаны по всему телу, как у гидры, а </a:t>
            </a:r>
            <a:r>
              <a:rPr lang="ru-RU" sz="2000" b="1" dirty="0">
                <a:solidFill>
                  <a:schemeClr val="tx2">
                    <a:lumMod val="10000"/>
                  </a:schemeClr>
                </a:solidFill>
                <a:effectLst/>
              </a:rPr>
              <a:t>собраны в два нервных ствола</a:t>
            </a:r>
            <a:r>
              <a:rPr lang="ru-RU" sz="2000" b="1" dirty="0"/>
              <a:t>. </a:t>
            </a:r>
            <a:r>
              <a:rPr lang="ru-RU" sz="2000" b="1" dirty="0">
                <a:solidFill>
                  <a:schemeClr val="tx2">
                    <a:lumMod val="10000"/>
                  </a:schemeClr>
                </a:solidFill>
                <a:effectLst/>
              </a:rPr>
              <a:t>В передней части </a:t>
            </a:r>
            <a:r>
              <a:rPr lang="ru-RU" sz="2000" b="1" dirty="0"/>
              <a:t>нервные стволы </a:t>
            </a:r>
            <a:r>
              <a:rPr lang="ru-RU" sz="2000" b="1" dirty="0">
                <a:solidFill>
                  <a:schemeClr val="tx2">
                    <a:lumMod val="10000"/>
                  </a:schemeClr>
                </a:solidFill>
                <a:effectLst/>
              </a:rPr>
              <a:t>объединяются в </a:t>
            </a:r>
            <a:r>
              <a:rPr lang="ru-RU" sz="2000" b="1" dirty="0"/>
              <a:t>утолщение - </a:t>
            </a:r>
            <a:r>
              <a:rPr lang="ru-RU" sz="2000" b="1" dirty="0">
                <a:solidFill>
                  <a:schemeClr val="tx2">
                    <a:lumMod val="10000"/>
                  </a:schemeClr>
                </a:solidFill>
                <a:effectLst/>
              </a:rPr>
              <a:t>нервный узел. </a:t>
            </a:r>
            <a:r>
              <a:rPr lang="ru-RU" sz="2000" b="1" dirty="0"/>
              <a:t>Отростки нервных клеток тесно прилегают друг к другу, образуя </a:t>
            </a:r>
            <a:r>
              <a:rPr lang="ru-RU" sz="2000" b="1" dirty="0">
                <a:solidFill>
                  <a:schemeClr val="tx2">
                    <a:lumMod val="10000"/>
                  </a:schemeClr>
                </a:solidFill>
                <a:effectLst/>
              </a:rPr>
              <a:t>нервные перемычки между стволами</a:t>
            </a:r>
            <a:r>
              <a:rPr lang="ru-RU" sz="2000" b="1" dirty="0"/>
              <a:t> и нервами.</a:t>
            </a:r>
            <a:r>
              <a:rPr lang="ru-RU" sz="2000" dirty="0"/>
              <a:t> </a:t>
            </a:r>
          </a:p>
        </p:txBody>
      </p:sp>
      <p:pic>
        <p:nvPicPr>
          <p:cNvPr id="25604" name="Picture 5" descr="{39172EEE-0A18-4645-B26B-CC97E0511076}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6338" y="1484784"/>
            <a:ext cx="4319588" cy="5084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7"/>
            <a:ext cx="8229600" cy="1139825"/>
          </a:xfrm>
        </p:spPr>
        <p:txBody>
          <a:bodyPr/>
          <a:lstStyle/>
          <a:p>
            <a:r>
              <a:rPr lang="ru-RU" dirty="0"/>
              <a:t>Органы чувств</a:t>
            </a:r>
            <a:br>
              <a:rPr lang="ru-RU" dirty="0"/>
            </a:br>
            <a:r>
              <a:rPr lang="ru-RU" dirty="0"/>
              <a:t> </a:t>
            </a:r>
            <a:r>
              <a:rPr lang="ru-RU" sz="3200" dirty="0"/>
              <a:t>(записать их роль)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276872"/>
            <a:ext cx="8229600" cy="2332856"/>
          </a:xfrm>
        </p:spPr>
        <p:txBody>
          <a:bodyPr/>
          <a:lstStyle/>
          <a:p>
            <a:r>
              <a:rPr lang="ru-RU" dirty="0"/>
              <a:t>Чувствительные клетки</a:t>
            </a:r>
          </a:p>
          <a:p>
            <a:r>
              <a:rPr lang="ru-RU" dirty="0"/>
              <a:t>Щупальца</a:t>
            </a:r>
          </a:p>
          <a:p>
            <a:r>
              <a:rPr lang="ru-RU" dirty="0"/>
              <a:t>Глаза</a:t>
            </a:r>
          </a:p>
        </p:txBody>
      </p:sp>
    </p:spTree>
    <p:extLst>
      <p:ext uri="{BB962C8B-B14F-4D97-AF65-F5344CB8AC3E}">
        <p14:creationId xmlns:p14="http://schemas.microsoft.com/office/powerpoint/2010/main" val="746216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/>
              <a:t>Выделительная система </a:t>
            </a:r>
            <a:r>
              <a:rPr lang="ru-RU" sz="3600" dirty="0"/>
              <a:t>– удаляет вредные продукты жизнедеятельности</a:t>
            </a:r>
          </a:p>
        </p:txBody>
      </p:sp>
      <p:pic>
        <p:nvPicPr>
          <p:cNvPr id="3" name="Рисунок 2" descr="Пищеварительная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819" y="2023188"/>
            <a:ext cx="1113631" cy="4396618"/>
          </a:xfrm>
          <a:prstGeom prst="rect">
            <a:avLst/>
          </a:prstGeom>
        </p:spPr>
      </p:pic>
      <p:sp>
        <p:nvSpPr>
          <p:cNvPr id="4" name="Обол"/>
          <p:cNvSpPr/>
          <p:nvPr/>
        </p:nvSpPr>
        <p:spPr>
          <a:xfrm>
            <a:off x="494403" y="1716973"/>
            <a:ext cx="1965290" cy="5017394"/>
          </a:xfrm>
          <a:custGeom>
            <a:avLst/>
            <a:gdLst>
              <a:gd name="connsiteX0" fmla="*/ 49530 w 1005840"/>
              <a:gd name="connsiteY0" fmla="*/ 204470 h 4169410"/>
              <a:gd name="connsiteX1" fmla="*/ 552450 w 1005840"/>
              <a:gd name="connsiteY1" fmla="*/ 105410 h 4169410"/>
              <a:gd name="connsiteX2" fmla="*/ 925830 w 1005840"/>
              <a:gd name="connsiteY2" fmla="*/ 189230 h 4169410"/>
              <a:gd name="connsiteX3" fmla="*/ 963930 w 1005840"/>
              <a:gd name="connsiteY3" fmla="*/ 577850 h 4169410"/>
              <a:gd name="connsiteX4" fmla="*/ 674370 w 1005840"/>
              <a:gd name="connsiteY4" fmla="*/ 3656330 h 4169410"/>
              <a:gd name="connsiteX5" fmla="*/ 323850 w 1005840"/>
              <a:gd name="connsiteY5" fmla="*/ 3656330 h 4169410"/>
              <a:gd name="connsiteX6" fmla="*/ 34290 w 1005840"/>
              <a:gd name="connsiteY6" fmla="*/ 661670 h 4169410"/>
              <a:gd name="connsiteX7" fmla="*/ 118110 w 1005840"/>
              <a:gd name="connsiteY7" fmla="*/ 181610 h 4169410"/>
              <a:gd name="connsiteX0" fmla="*/ 49530 w 1005840"/>
              <a:gd name="connsiteY0" fmla="*/ 204470 h 4169410"/>
              <a:gd name="connsiteX1" fmla="*/ 552450 w 1005840"/>
              <a:gd name="connsiteY1" fmla="*/ 105410 h 4169410"/>
              <a:gd name="connsiteX2" fmla="*/ 925830 w 1005840"/>
              <a:gd name="connsiteY2" fmla="*/ 189230 h 4169410"/>
              <a:gd name="connsiteX3" fmla="*/ 963930 w 1005840"/>
              <a:gd name="connsiteY3" fmla="*/ 577850 h 4169410"/>
              <a:gd name="connsiteX4" fmla="*/ 674370 w 1005840"/>
              <a:gd name="connsiteY4" fmla="*/ 3656330 h 4169410"/>
              <a:gd name="connsiteX5" fmla="*/ 323850 w 1005840"/>
              <a:gd name="connsiteY5" fmla="*/ 3656330 h 4169410"/>
              <a:gd name="connsiteX6" fmla="*/ 34290 w 1005840"/>
              <a:gd name="connsiteY6" fmla="*/ 661670 h 4169410"/>
              <a:gd name="connsiteX7" fmla="*/ 118110 w 1005840"/>
              <a:gd name="connsiteY7" fmla="*/ 181610 h 4169410"/>
              <a:gd name="connsiteX0" fmla="*/ 422910 w 1379220"/>
              <a:gd name="connsiteY0" fmla="*/ 204470 h 4169410"/>
              <a:gd name="connsiteX1" fmla="*/ 925830 w 1379220"/>
              <a:gd name="connsiteY1" fmla="*/ 105410 h 4169410"/>
              <a:gd name="connsiteX2" fmla="*/ 1299210 w 1379220"/>
              <a:gd name="connsiteY2" fmla="*/ 189230 h 4169410"/>
              <a:gd name="connsiteX3" fmla="*/ 1337310 w 1379220"/>
              <a:gd name="connsiteY3" fmla="*/ 577850 h 4169410"/>
              <a:gd name="connsiteX4" fmla="*/ 1047750 w 1379220"/>
              <a:gd name="connsiteY4" fmla="*/ 3656330 h 4169410"/>
              <a:gd name="connsiteX5" fmla="*/ 697230 w 1379220"/>
              <a:gd name="connsiteY5" fmla="*/ 3656330 h 4169410"/>
              <a:gd name="connsiteX6" fmla="*/ 407670 w 1379220"/>
              <a:gd name="connsiteY6" fmla="*/ 661670 h 4169410"/>
              <a:gd name="connsiteX7" fmla="*/ 491490 w 1379220"/>
              <a:gd name="connsiteY7" fmla="*/ 181610 h 4169410"/>
              <a:gd name="connsiteX0" fmla="*/ 422910 w 1379220"/>
              <a:gd name="connsiteY0" fmla="*/ 204470 h 4169410"/>
              <a:gd name="connsiteX1" fmla="*/ 925830 w 1379220"/>
              <a:gd name="connsiteY1" fmla="*/ 105410 h 4169410"/>
              <a:gd name="connsiteX2" fmla="*/ 1299210 w 1379220"/>
              <a:gd name="connsiteY2" fmla="*/ 189230 h 4169410"/>
              <a:gd name="connsiteX3" fmla="*/ 1337310 w 1379220"/>
              <a:gd name="connsiteY3" fmla="*/ 577850 h 4169410"/>
              <a:gd name="connsiteX4" fmla="*/ 1047750 w 1379220"/>
              <a:gd name="connsiteY4" fmla="*/ 3656330 h 4169410"/>
              <a:gd name="connsiteX5" fmla="*/ 697230 w 1379220"/>
              <a:gd name="connsiteY5" fmla="*/ 3656330 h 4169410"/>
              <a:gd name="connsiteX6" fmla="*/ 407670 w 1379220"/>
              <a:gd name="connsiteY6" fmla="*/ 661670 h 4169410"/>
              <a:gd name="connsiteX7" fmla="*/ 491490 w 1379220"/>
              <a:gd name="connsiteY7" fmla="*/ 181610 h 4169410"/>
              <a:gd name="connsiteX0" fmla="*/ 422910 w 1379220"/>
              <a:gd name="connsiteY0" fmla="*/ 204470 h 4169410"/>
              <a:gd name="connsiteX1" fmla="*/ 925830 w 1379220"/>
              <a:gd name="connsiteY1" fmla="*/ 105410 h 4169410"/>
              <a:gd name="connsiteX2" fmla="*/ 1299210 w 1379220"/>
              <a:gd name="connsiteY2" fmla="*/ 189230 h 4169410"/>
              <a:gd name="connsiteX3" fmla="*/ 1337310 w 1379220"/>
              <a:gd name="connsiteY3" fmla="*/ 577850 h 4169410"/>
              <a:gd name="connsiteX4" fmla="*/ 1047750 w 1379220"/>
              <a:gd name="connsiteY4" fmla="*/ 3656330 h 4169410"/>
              <a:gd name="connsiteX5" fmla="*/ 697230 w 1379220"/>
              <a:gd name="connsiteY5" fmla="*/ 3656330 h 4169410"/>
              <a:gd name="connsiteX6" fmla="*/ 407670 w 1379220"/>
              <a:gd name="connsiteY6" fmla="*/ 661670 h 4169410"/>
              <a:gd name="connsiteX7" fmla="*/ 491490 w 1379220"/>
              <a:gd name="connsiteY7" fmla="*/ 181610 h 4169410"/>
              <a:gd name="connsiteX0" fmla="*/ 422910 w 1379220"/>
              <a:gd name="connsiteY0" fmla="*/ 204470 h 4169410"/>
              <a:gd name="connsiteX1" fmla="*/ 925830 w 1379220"/>
              <a:gd name="connsiteY1" fmla="*/ 105410 h 4169410"/>
              <a:gd name="connsiteX2" fmla="*/ 1299210 w 1379220"/>
              <a:gd name="connsiteY2" fmla="*/ 189230 h 4169410"/>
              <a:gd name="connsiteX3" fmla="*/ 1337310 w 1379220"/>
              <a:gd name="connsiteY3" fmla="*/ 577850 h 4169410"/>
              <a:gd name="connsiteX4" fmla="*/ 1047750 w 1379220"/>
              <a:gd name="connsiteY4" fmla="*/ 3656330 h 4169410"/>
              <a:gd name="connsiteX5" fmla="*/ 697230 w 1379220"/>
              <a:gd name="connsiteY5" fmla="*/ 3656330 h 4169410"/>
              <a:gd name="connsiteX6" fmla="*/ 407670 w 1379220"/>
              <a:gd name="connsiteY6" fmla="*/ 661670 h 4169410"/>
              <a:gd name="connsiteX7" fmla="*/ 491490 w 1379220"/>
              <a:gd name="connsiteY7" fmla="*/ 181610 h 4169410"/>
              <a:gd name="connsiteX0" fmla="*/ 422910 w 1379220"/>
              <a:gd name="connsiteY0" fmla="*/ 204470 h 4169410"/>
              <a:gd name="connsiteX1" fmla="*/ 925830 w 1379220"/>
              <a:gd name="connsiteY1" fmla="*/ 105410 h 4169410"/>
              <a:gd name="connsiteX2" fmla="*/ 1299210 w 1379220"/>
              <a:gd name="connsiteY2" fmla="*/ 189230 h 4169410"/>
              <a:gd name="connsiteX3" fmla="*/ 1337310 w 1379220"/>
              <a:gd name="connsiteY3" fmla="*/ 577850 h 4169410"/>
              <a:gd name="connsiteX4" fmla="*/ 1047750 w 1379220"/>
              <a:gd name="connsiteY4" fmla="*/ 3656330 h 4169410"/>
              <a:gd name="connsiteX5" fmla="*/ 697230 w 1379220"/>
              <a:gd name="connsiteY5" fmla="*/ 3656330 h 4169410"/>
              <a:gd name="connsiteX6" fmla="*/ 407670 w 1379220"/>
              <a:gd name="connsiteY6" fmla="*/ 661670 h 4169410"/>
              <a:gd name="connsiteX7" fmla="*/ 491490 w 1379220"/>
              <a:gd name="connsiteY7" fmla="*/ 181610 h 4169410"/>
              <a:gd name="connsiteX0" fmla="*/ 422910 w 1379220"/>
              <a:gd name="connsiteY0" fmla="*/ 204470 h 4169410"/>
              <a:gd name="connsiteX1" fmla="*/ 925830 w 1379220"/>
              <a:gd name="connsiteY1" fmla="*/ 105410 h 4169410"/>
              <a:gd name="connsiteX2" fmla="*/ 1299210 w 1379220"/>
              <a:gd name="connsiteY2" fmla="*/ 189230 h 4169410"/>
              <a:gd name="connsiteX3" fmla="*/ 1337310 w 1379220"/>
              <a:gd name="connsiteY3" fmla="*/ 577850 h 4169410"/>
              <a:gd name="connsiteX4" fmla="*/ 1047750 w 1379220"/>
              <a:gd name="connsiteY4" fmla="*/ 3656330 h 4169410"/>
              <a:gd name="connsiteX5" fmla="*/ 697230 w 1379220"/>
              <a:gd name="connsiteY5" fmla="*/ 3656330 h 4169410"/>
              <a:gd name="connsiteX6" fmla="*/ 407670 w 1379220"/>
              <a:gd name="connsiteY6" fmla="*/ 661670 h 4169410"/>
              <a:gd name="connsiteX7" fmla="*/ 491490 w 1379220"/>
              <a:gd name="connsiteY7" fmla="*/ 181610 h 4169410"/>
              <a:gd name="connsiteX0" fmla="*/ 422910 w 1379220"/>
              <a:gd name="connsiteY0" fmla="*/ 204470 h 4169410"/>
              <a:gd name="connsiteX1" fmla="*/ 925830 w 1379220"/>
              <a:gd name="connsiteY1" fmla="*/ 105410 h 4169410"/>
              <a:gd name="connsiteX2" fmla="*/ 1299210 w 1379220"/>
              <a:gd name="connsiteY2" fmla="*/ 189230 h 4169410"/>
              <a:gd name="connsiteX3" fmla="*/ 1337310 w 1379220"/>
              <a:gd name="connsiteY3" fmla="*/ 577850 h 4169410"/>
              <a:gd name="connsiteX4" fmla="*/ 1047750 w 1379220"/>
              <a:gd name="connsiteY4" fmla="*/ 3656330 h 4169410"/>
              <a:gd name="connsiteX5" fmla="*/ 697230 w 1379220"/>
              <a:gd name="connsiteY5" fmla="*/ 3656330 h 4169410"/>
              <a:gd name="connsiteX6" fmla="*/ 407670 w 1379220"/>
              <a:gd name="connsiteY6" fmla="*/ 661670 h 4169410"/>
              <a:gd name="connsiteX7" fmla="*/ 491490 w 1379220"/>
              <a:gd name="connsiteY7" fmla="*/ 181610 h 4169410"/>
              <a:gd name="connsiteX0" fmla="*/ 422910 w 1379220"/>
              <a:gd name="connsiteY0" fmla="*/ 204470 h 4169410"/>
              <a:gd name="connsiteX1" fmla="*/ 925830 w 1379220"/>
              <a:gd name="connsiteY1" fmla="*/ 105410 h 4169410"/>
              <a:gd name="connsiteX2" fmla="*/ 1299210 w 1379220"/>
              <a:gd name="connsiteY2" fmla="*/ 189230 h 4169410"/>
              <a:gd name="connsiteX3" fmla="*/ 1337310 w 1379220"/>
              <a:gd name="connsiteY3" fmla="*/ 577850 h 4169410"/>
              <a:gd name="connsiteX4" fmla="*/ 1047750 w 1379220"/>
              <a:gd name="connsiteY4" fmla="*/ 3656330 h 4169410"/>
              <a:gd name="connsiteX5" fmla="*/ 697230 w 1379220"/>
              <a:gd name="connsiteY5" fmla="*/ 3656330 h 4169410"/>
              <a:gd name="connsiteX6" fmla="*/ 407670 w 1379220"/>
              <a:gd name="connsiteY6" fmla="*/ 661670 h 4169410"/>
              <a:gd name="connsiteX7" fmla="*/ 491490 w 1379220"/>
              <a:gd name="connsiteY7" fmla="*/ 181610 h 4169410"/>
              <a:gd name="connsiteX0" fmla="*/ 422910 w 1379220"/>
              <a:gd name="connsiteY0" fmla="*/ 204470 h 3851910"/>
              <a:gd name="connsiteX1" fmla="*/ 925830 w 1379220"/>
              <a:gd name="connsiteY1" fmla="*/ 105410 h 3851910"/>
              <a:gd name="connsiteX2" fmla="*/ 1299210 w 1379220"/>
              <a:gd name="connsiteY2" fmla="*/ 189230 h 3851910"/>
              <a:gd name="connsiteX3" fmla="*/ 1337310 w 1379220"/>
              <a:gd name="connsiteY3" fmla="*/ 577850 h 3851910"/>
              <a:gd name="connsiteX4" fmla="*/ 1047750 w 1379220"/>
              <a:gd name="connsiteY4" fmla="*/ 3656330 h 3851910"/>
              <a:gd name="connsiteX5" fmla="*/ 697230 w 1379220"/>
              <a:gd name="connsiteY5" fmla="*/ 3656330 h 3851910"/>
              <a:gd name="connsiteX6" fmla="*/ 407670 w 1379220"/>
              <a:gd name="connsiteY6" fmla="*/ 661670 h 3851910"/>
              <a:gd name="connsiteX7" fmla="*/ 491490 w 1379220"/>
              <a:gd name="connsiteY7" fmla="*/ 181610 h 3851910"/>
              <a:gd name="connsiteX0" fmla="*/ 422910 w 1814830"/>
              <a:gd name="connsiteY0" fmla="*/ 204470 h 3851910"/>
              <a:gd name="connsiteX1" fmla="*/ 925830 w 1814830"/>
              <a:gd name="connsiteY1" fmla="*/ 105410 h 3851910"/>
              <a:gd name="connsiteX2" fmla="*/ 1299210 w 1814830"/>
              <a:gd name="connsiteY2" fmla="*/ 189230 h 3851910"/>
              <a:gd name="connsiteX3" fmla="*/ 1337310 w 1814830"/>
              <a:gd name="connsiteY3" fmla="*/ 577850 h 3851910"/>
              <a:gd name="connsiteX4" fmla="*/ 1047750 w 1814830"/>
              <a:gd name="connsiteY4" fmla="*/ 3656330 h 3851910"/>
              <a:gd name="connsiteX5" fmla="*/ 697230 w 1814830"/>
              <a:gd name="connsiteY5" fmla="*/ 3656330 h 3851910"/>
              <a:gd name="connsiteX6" fmla="*/ 407670 w 1814830"/>
              <a:gd name="connsiteY6" fmla="*/ 661670 h 3851910"/>
              <a:gd name="connsiteX7" fmla="*/ 491490 w 1814830"/>
              <a:gd name="connsiteY7" fmla="*/ 181610 h 3851910"/>
              <a:gd name="connsiteX0" fmla="*/ 422910 w 1814830"/>
              <a:gd name="connsiteY0" fmla="*/ 204470 h 3851910"/>
              <a:gd name="connsiteX1" fmla="*/ 925830 w 1814830"/>
              <a:gd name="connsiteY1" fmla="*/ 105410 h 3851910"/>
              <a:gd name="connsiteX2" fmla="*/ 1299210 w 1814830"/>
              <a:gd name="connsiteY2" fmla="*/ 189230 h 3851910"/>
              <a:gd name="connsiteX3" fmla="*/ 1337310 w 1814830"/>
              <a:gd name="connsiteY3" fmla="*/ 577850 h 3851910"/>
              <a:gd name="connsiteX4" fmla="*/ 1047750 w 1814830"/>
              <a:gd name="connsiteY4" fmla="*/ 3656330 h 3851910"/>
              <a:gd name="connsiteX5" fmla="*/ 697230 w 1814830"/>
              <a:gd name="connsiteY5" fmla="*/ 3656330 h 3851910"/>
              <a:gd name="connsiteX6" fmla="*/ 407670 w 1814830"/>
              <a:gd name="connsiteY6" fmla="*/ 661670 h 3851910"/>
              <a:gd name="connsiteX7" fmla="*/ 491490 w 1814830"/>
              <a:gd name="connsiteY7" fmla="*/ 181610 h 3851910"/>
              <a:gd name="connsiteX0" fmla="*/ 422910 w 1387475"/>
              <a:gd name="connsiteY0" fmla="*/ 121920 h 3769360"/>
              <a:gd name="connsiteX1" fmla="*/ 925830 w 1387475"/>
              <a:gd name="connsiteY1" fmla="*/ 22860 h 3769360"/>
              <a:gd name="connsiteX2" fmla="*/ 1299210 w 1387475"/>
              <a:gd name="connsiteY2" fmla="*/ 106680 h 3769360"/>
              <a:gd name="connsiteX3" fmla="*/ 1337310 w 1387475"/>
              <a:gd name="connsiteY3" fmla="*/ 495300 h 3769360"/>
              <a:gd name="connsiteX4" fmla="*/ 1339215 w 1387475"/>
              <a:gd name="connsiteY4" fmla="*/ 607695 h 3769360"/>
              <a:gd name="connsiteX5" fmla="*/ 1047750 w 1387475"/>
              <a:gd name="connsiteY5" fmla="*/ 3573780 h 3769360"/>
              <a:gd name="connsiteX6" fmla="*/ 697230 w 1387475"/>
              <a:gd name="connsiteY6" fmla="*/ 3573780 h 3769360"/>
              <a:gd name="connsiteX7" fmla="*/ 407670 w 1387475"/>
              <a:gd name="connsiteY7" fmla="*/ 579120 h 3769360"/>
              <a:gd name="connsiteX8" fmla="*/ 491490 w 1387475"/>
              <a:gd name="connsiteY8" fmla="*/ 99060 h 3769360"/>
              <a:gd name="connsiteX0" fmla="*/ 422910 w 1744980"/>
              <a:gd name="connsiteY0" fmla="*/ 121920 h 3769360"/>
              <a:gd name="connsiteX1" fmla="*/ 925830 w 1744980"/>
              <a:gd name="connsiteY1" fmla="*/ 22860 h 3769360"/>
              <a:gd name="connsiteX2" fmla="*/ 1299210 w 1744980"/>
              <a:gd name="connsiteY2" fmla="*/ 106680 h 3769360"/>
              <a:gd name="connsiteX3" fmla="*/ 1337310 w 1744980"/>
              <a:gd name="connsiteY3" fmla="*/ 495300 h 3769360"/>
              <a:gd name="connsiteX4" fmla="*/ 1339215 w 1744980"/>
              <a:gd name="connsiteY4" fmla="*/ 607695 h 3769360"/>
              <a:gd name="connsiteX5" fmla="*/ 1047750 w 1744980"/>
              <a:gd name="connsiteY5" fmla="*/ 3573780 h 3769360"/>
              <a:gd name="connsiteX6" fmla="*/ 697230 w 1744980"/>
              <a:gd name="connsiteY6" fmla="*/ 3573780 h 3769360"/>
              <a:gd name="connsiteX7" fmla="*/ 407670 w 1744980"/>
              <a:gd name="connsiteY7" fmla="*/ 579120 h 3769360"/>
              <a:gd name="connsiteX8" fmla="*/ 491490 w 1744980"/>
              <a:gd name="connsiteY8" fmla="*/ 99060 h 3769360"/>
              <a:gd name="connsiteX0" fmla="*/ 422910 w 1744980"/>
              <a:gd name="connsiteY0" fmla="*/ 121920 h 3769360"/>
              <a:gd name="connsiteX1" fmla="*/ 925830 w 1744980"/>
              <a:gd name="connsiteY1" fmla="*/ 22860 h 3769360"/>
              <a:gd name="connsiteX2" fmla="*/ 1299210 w 1744980"/>
              <a:gd name="connsiteY2" fmla="*/ 106680 h 3769360"/>
              <a:gd name="connsiteX3" fmla="*/ 1337310 w 1744980"/>
              <a:gd name="connsiteY3" fmla="*/ 495300 h 3769360"/>
              <a:gd name="connsiteX4" fmla="*/ 1339215 w 1744980"/>
              <a:gd name="connsiteY4" fmla="*/ 607695 h 3769360"/>
              <a:gd name="connsiteX5" fmla="*/ 1047750 w 1744980"/>
              <a:gd name="connsiteY5" fmla="*/ 3573780 h 3769360"/>
              <a:gd name="connsiteX6" fmla="*/ 697230 w 1744980"/>
              <a:gd name="connsiteY6" fmla="*/ 3573780 h 3769360"/>
              <a:gd name="connsiteX7" fmla="*/ 407670 w 1744980"/>
              <a:gd name="connsiteY7" fmla="*/ 579120 h 3769360"/>
              <a:gd name="connsiteX8" fmla="*/ 491490 w 1744980"/>
              <a:gd name="connsiteY8" fmla="*/ 99060 h 3769360"/>
              <a:gd name="connsiteX0" fmla="*/ 422910 w 1744980"/>
              <a:gd name="connsiteY0" fmla="*/ 121920 h 3769360"/>
              <a:gd name="connsiteX1" fmla="*/ 925830 w 1744980"/>
              <a:gd name="connsiteY1" fmla="*/ 22860 h 3769360"/>
              <a:gd name="connsiteX2" fmla="*/ 1299210 w 1744980"/>
              <a:gd name="connsiteY2" fmla="*/ 106680 h 3769360"/>
              <a:gd name="connsiteX3" fmla="*/ 1337310 w 1744980"/>
              <a:gd name="connsiteY3" fmla="*/ 495300 h 3769360"/>
              <a:gd name="connsiteX4" fmla="*/ 1339215 w 1744980"/>
              <a:gd name="connsiteY4" fmla="*/ 607695 h 3769360"/>
              <a:gd name="connsiteX5" fmla="*/ 1047750 w 1744980"/>
              <a:gd name="connsiteY5" fmla="*/ 3573780 h 3769360"/>
              <a:gd name="connsiteX6" fmla="*/ 697230 w 1744980"/>
              <a:gd name="connsiteY6" fmla="*/ 3573780 h 3769360"/>
              <a:gd name="connsiteX7" fmla="*/ 407670 w 1744980"/>
              <a:gd name="connsiteY7" fmla="*/ 579120 h 3769360"/>
              <a:gd name="connsiteX8" fmla="*/ 491490 w 1744980"/>
              <a:gd name="connsiteY8" fmla="*/ 99060 h 3769360"/>
              <a:gd name="connsiteX0" fmla="*/ 422910 w 1776730"/>
              <a:gd name="connsiteY0" fmla="*/ 121920 h 3769360"/>
              <a:gd name="connsiteX1" fmla="*/ 925830 w 1776730"/>
              <a:gd name="connsiteY1" fmla="*/ 22860 h 3769360"/>
              <a:gd name="connsiteX2" fmla="*/ 1299210 w 1776730"/>
              <a:gd name="connsiteY2" fmla="*/ 106680 h 3769360"/>
              <a:gd name="connsiteX3" fmla="*/ 1337310 w 1776730"/>
              <a:gd name="connsiteY3" fmla="*/ 495300 h 3769360"/>
              <a:gd name="connsiteX4" fmla="*/ 1339215 w 1776730"/>
              <a:gd name="connsiteY4" fmla="*/ 607695 h 3769360"/>
              <a:gd name="connsiteX5" fmla="*/ 1047750 w 1776730"/>
              <a:gd name="connsiteY5" fmla="*/ 3573780 h 3769360"/>
              <a:gd name="connsiteX6" fmla="*/ 697230 w 1776730"/>
              <a:gd name="connsiteY6" fmla="*/ 3573780 h 3769360"/>
              <a:gd name="connsiteX7" fmla="*/ 407670 w 1776730"/>
              <a:gd name="connsiteY7" fmla="*/ 579120 h 3769360"/>
              <a:gd name="connsiteX8" fmla="*/ 491490 w 1776730"/>
              <a:gd name="connsiteY8" fmla="*/ 99060 h 3769360"/>
              <a:gd name="connsiteX0" fmla="*/ 422910 w 1776730"/>
              <a:gd name="connsiteY0" fmla="*/ 121920 h 3769360"/>
              <a:gd name="connsiteX1" fmla="*/ 925830 w 1776730"/>
              <a:gd name="connsiteY1" fmla="*/ 22860 h 3769360"/>
              <a:gd name="connsiteX2" fmla="*/ 1299210 w 1776730"/>
              <a:gd name="connsiteY2" fmla="*/ 106680 h 3769360"/>
              <a:gd name="connsiteX3" fmla="*/ 1339215 w 1776730"/>
              <a:gd name="connsiteY3" fmla="*/ 607695 h 3769360"/>
              <a:gd name="connsiteX4" fmla="*/ 1047750 w 1776730"/>
              <a:gd name="connsiteY4" fmla="*/ 3573780 h 3769360"/>
              <a:gd name="connsiteX5" fmla="*/ 697230 w 1776730"/>
              <a:gd name="connsiteY5" fmla="*/ 3573780 h 3769360"/>
              <a:gd name="connsiteX6" fmla="*/ 407670 w 1776730"/>
              <a:gd name="connsiteY6" fmla="*/ 579120 h 3769360"/>
              <a:gd name="connsiteX7" fmla="*/ 491490 w 1776730"/>
              <a:gd name="connsiteY7" fmla="*/ 99060 h 3769360"/>
              <a:gd name="connsiteX0" fmla="*/ 422910 w 1776730"/>
              <a:gd name="connsiteY0" fmla="*/ 121920 h 3769360"/>
              <a:gd name="connsiteX1" fmla="*/ 925830 w 1776730"/>
              <a:gd name="connsiteY1" fmla="*/ 22860 h 3769360"/>
              <a:gd name="connsiteX2" fmla="*/ 1299210 w 1776730"/>
              <a:gd name="connsiteY2" fmla="*/ 106680 h 3769360"/>
              <a:gd name="connsiteX3" fmla="*/ 1304290 w 1776730"/>
              <a:gd name="connsiteY3" fmla="*/ 112395 h 3769360"/>
              <a:gd name="connsiteX4" fmla="*/ 1339215 w 1776730"/>
              <a:gd name="connsiteY4" fmla="*/ 607695 h 3769360"/>
              <a:gd name="connsiteX5" fmla="*/ 1047750 w 1776730"/>
              <a:gd name="connsiteY5" fmla="*/ 3573780 h 3769360"/>
              <a:gd name="connsiteX6" fmla="*/ 697230 w 1776730"/>
              <a:gd name="connsiteY6" fmla="*/ 3573780 h 3769360"/>
              <a:gd name="connsiteX7" fmla="*/ 407670 w 1776730"/>
              <a:gd name="connsiteY7" fmla="*/ 579120 h 3769360"/>
              <a:gd name="connsiteX8" fmla="*/ 491490 w 1776730"/>
              <a:gd name="connsiteY8" fmla="*/ 99060 h 3769360"/>
              <a:gd name="connsiteX0" fmla="*/ 422910 w 1776730"/>
              <a:gd name="connsiteY0" fmla="*/ 121920 h 3769360"/>
              <a:gd name="connsiteX1" fmla="*/ 925830 w 1776730"/>
              <a:gd name="connsiteY1" fmla="*/ 22860 h 3769360"/>
              <a:gd name="connsiteX2" fmla="*/ 1299210 w 1776730"/>
              <a:gd name="connsiteY2" fmla="*/ 106680 h 3769360"/>
              <a:gd name="connsiteX3" fmla="*/ 1339215 w 1776730"/>
              <a:gd name="connsiteY3" fmla="*/ 607695 h 3769360"/>
              <a:gd name="connsiteX4" fmla="*/ 1047750 w 1776730"/>
              <a:gd name="connsiteY4" fmla="*/ 3573780 h 3769360"/>
              <a:gd name="connsiteX5" fmla="*/ 697230 w 1776730"/>
              <a:gd name="connsiteY5" fmla="*/ 3573780 h 3769360"/>
              <a:gd name="connsiteX6" fmla="*/ 407670 w 1776730"/>
              <a:gd name="connsiteY6" fmla="*/ 579120 h 3769360"/>
              <a:gd name="connsiteX7" fmla="*/ 491490 w 1776730"/>
              <a:gd name="connsiteY7" fmla="*/ 99060 h 3769360"/>
              <a:gd name="connsiteX0" fmla="*/ 422910 w 1776730"/>
              <a:gd name="connsiteY0" fmla="*/ 121920 h 3769360"/>
              <a:gd name="connsiteX1" fmla="*/ 925830 w 1776730"/>
              <a:gd name="connsiteY1" fmla="*/ 22860 h 3769360"/>
              <a:gd name="connsiteX2" fmla="*/ 1299210 w 1776730"/>
              <a:gd name="connsiteY2" fmla="*/ 106680 h 3769360"/>
              <a:gd name="connsiteX3" fmla="*/ 1339215 w 1776730"/>
              <a:gd name="connsiteY3" fmla="*/ 607695 h 3769360"/>
              <a:gd name="connsiteX4" fmla="*/ 1047750 w 1776730"/>
              <a:gd name="connsiteY4" fmla="*/ 3573780 h 3769360"/>
              <a:gd name="connsiteX5" fmla="*/ 697230 w 1776730"/>
              <a:gd name="connsiteY5" fmla="*/ 3573780 h 3769360"/>
              <a:gd name="connsiteX6" fmla="*/ 407670 w 1776730"/>
              <a:gd name="connsiteY6" fmla="*/ 579120 h 3769360"/>
              <a:gd name="connsiteX7" fmla="*/ 491490 w 1776730"/>
              <a:gd name="connsiteY7" fmla="*/ 99060 h 3769360"/>
              <a:gd name="connsiteX0" fmla="*/ 422910 w 1776730"/>
              <a:gd name="connsiteY0" fmla="*/ 121920 h 3769360"/>
              <a:gd name="connsiteX1" fmla="*/ 925830 w 1776730"/>
              <a:gd name="connsiteY1" fmla="*/ 22860 h 3769360"/>
              <a:gd name="connsiteX2" fmla="*/ 1299210 w 1776730"/>
              <a:gd name="connsiteY2" fmla="*/ 106680 h 3769360"/>
              <a:gd name="connsiteX3" fmla="*/ 1339215 w 1776730"/>
              <a:gd name="connsiteY3" fmla="*/ 607695 h 3769360"/>
              <a:gd name="connsiteX4" fmla="*/ 1047750 w 1776730"/>
              <a:gd name="connsiteY4" fmla="*/ 3573780 h 3769360"/>
              <a:gd name="connsiteX5" fmla="*/ 697230 w 1776730"/>
              <a:gd name="connsiteY5" fmla="*/ 3573780 h 3769360"/>
              <a:gd name="connsiteX6" fmla="*/ 407670 w 1776730"/>
              <a:gd name="connsiteY6" fmla="*/ 579120 h 3769360"/>
              <a:gd name="connsiteX7" fmla="*/ 491490 w 1776730"/>
              <a:gd name="connsiteY7" fmla="*/ 99060 h 3769360"/>
              <a:gd name="connsiteX0" fmla="*/ 422910 w 1776730"/>
              <a:gd name="connsiteY0" fmla="*/ 121920 h 3769360"/>
              <a:gd name="connsiteX1" fmla="*/ 925830 w 1776730"/>
              <a:gd name="connsiteY1" fmla="*/ 22860 h 3769360"/>
              <a:gd name="connsiteX2" fmla="*/ 1299210 w 1776730"/>
              <a:gd name="connsiteY2" fmla="*/ 106680 h 3769360"/>
              <a:gd name="connsiteX3" fmla="*/ 1339215 w 1776730"/>
              <a:gd name="connsiteY3" fmla="*/ 607695 h 3769360"/>
              <a:gd name="connsiteX4" fmla="*/ 1047750 w 1776730"/>
              <a:gd name="connsiteY4" fmla="*/ 3573780 h 3769360"/>
              <a:gd name="connsiteX5" fmla="*/ 697230 w 1776730"/>
              <a:gd name="connsiteY5" fmla="*/ 3573780 h 3769360"/>
              <a:gd name="connsiteX6" fmla="*/ 407670 w 1776730"/>
              <a:gd name="connsiteY6" fmla="*/ 579120 h 3769360"/>
              <a:gd name="connsiteX7" fmla="*/ 491490 w 1776730"/>
              <a:gd name="connsiteY7" fmla="*/ 99060 h 3769360"/>
              <a:gd name="connsiteX0" fmla="*/ 422910 w 1776730"/>
              <a:gd name="connsiteY0" fmla="*/ 121920 h 3769360"/>
              <a:gd name="connsiteX1" fmla="*/ 925830 w 1776730"/>
              <a:gd name="connsiteY1" fmla="*/ 22860 h 3769360"/>
              <a:gd name="connsiteX2" fmla="*/ 1299210 w 1776730"/>
              <a:gd name="connsiteY2" fmla="*/ 106680 h 3769360"/>
              <a:gd name="connsiteX3" fmla="*/ 1339215 w 1776730"/>
              <a:gd name="connsiteY3" fmla="*/ 607695 h 3769360"/>
              <a:gd name="connsiteX4" fmla="*/ 1047750 w 1776730"/>
              <a:gd name="connsiteY4" fmla="*/ 3573780 h 3769360"/>
              <a:gd name="connsiteX5" fmla="*/ 697230 w 1776730"/>
              <a:gd name="connsiteY5" fmla="*/ 3573780 h 3769360"/>
              <a:gd name="connsiteX6" fmla="*/ 407670 w 1776730"/>
              <a:gd name="connsiteY6" fmla="*/ 579120 h 3769360"/>
              <a:gd name="connsiteX7" fmla="*/ 491490 w 1776730"/>
              <a:gd name="connsiteY7" fmla="*/ 99060 h 3769360"/>
              <a:gd name="connsiteX0" fmla="*/ 925830 w 1776730"/>
              <a:gd name="connsiteY0" fmla="*/ 22860 h 3769360"/>
              <a:gd name="connsiteX1" fmla="*/ 1299210 w 1776730"/>
              <a:gd name="connsiteY1" fmla="*/ 106680 h 3769360"/>
              <a:gd name="connsiteX2" fmla="*/ 1339215 w 1776730"/>
              <a:gd name="connsiteY2" fmla="*/ 607695 h 3769360"/>
              <a:gd name="connsiteX3" fmla="*/ 1047750 w 1776730"/>
              <a:gd name="connsiteY3" fmla="*/ 3573780 h 3769360"/>
              <a:gd name="connsiteX4" fmla="*/ 697230 w 1776730"/>
              <a:gd name="connsiteY4" fmla="*/ 3573780 h 3769360"/>
              <a:gd name="connsiteX5" fmla="*/ 407670 w 1776730"/>
              <a:gd name="connsiteY5" fmla="*/ 579120 h 3769360"/>
              <a:gd name="connsiteX6" fmla="*/ 491490 w 1776730"/>
              <a:gd name="connsiteY6" fmla="*/ 99060 h 3769360"/>
              <a:gd name="connsiteX0" fmla="*/ 925830 w 1776730"/>
              <a:gd name="connsiteY0" fmla="*/ 22860 h 3769360"/>
              <a:gd name="connsiteX1" fmla="*/ 1299210 w 1776730"/>
              <a:gd name="connsiteY1" fmla="*/ 106680 h 3769360"/>
              <a:gd name="connsiteX2" fmla="*/ 1339215 w 1776730"/>
              <a:gd name="connsiteY2" fmla="*/ 607695 h 3769360"/>
              <a:gd name="connsiteX3" fmla="*/ 1047750 w 1776730"/>
              <a:gd name="connsiteY3" fmla="*/ 3573780 h 3769360"/>
              <a:gd name="connsiteX4" fmla="*/ 697230 w 1776730"/>
              <a:gd name="connsiteY4" fmla="*/ 3573780 h 3769360"/>
              <a:gd name="connsiteX5" fmla="*/ 407670 w 1776730"/>
              <a:gd name="connsiteY5" fmla="*/ 579120 h 3769360"/>
              <a:gd name="connsiteX6" fmla="*/ 491490 w 1776730"/>
              <a:gd name="connsiteY6" fmla="*/ 99060 h 3769360"/>
              <a:gd name="connsiteX7" fmla="*/ 925830 w 1776730"/>
              <a:gd name="connsiteY7" fmla="*/ 22860 h 3769360"/>
              <a:gd name="connsiteX0" fmla="*/ 925830 w 1776730"/>
              <a:gd name="connsiteY0" fmla="*/ 22860 h 3769360"/>
              <a:gd name="connsiteX1" fmla="*/ 1299210 w 1776730"/>
              <a:gd name="connsiteY1" fmla="*/ 106680 h 3769360"/>
              <a:gd name="connsiteX2" fmla="*/ 1339215 w 1776730"/>
              <a:gd name="connsiteY2" fmla="*/ 607695 h 3769360"/>
              <a:gd name="connsiteX3" fmla="*/ 1047750 w 1776730"/>
              <a:gd name="connsiteY3" fmla="*/ 3573780 h 3769360"/>
              <a:gd name="connsiteX4" fmla="*/ 697230 w 1776730"/>
              <a:gd name="connsiteY4" fmla="*/ 3573780 h 3769360"/>
              <a:gd name="connsiteX5" fmla="*/ 407670 w 1776730"/>
              <a:gd name="connsiteY5" fmla="*/ 579120 h 3769360"/>
              <a:gd name="connsiteX6" fmla="*/ 491490 w 1776730"/>
              <a:gd name="connsiteY6" fmla="*/ 99060 h 3769360"/>
              <a:gd name="connsiteX7" fmla="*/ 925830 w 1776730"/>
              <a:gd name="connsiteY7" fmla="*/ 22860 h 3769360"/>
              <a:gd name="connsiteX0" fmla="*/ 925830 w 1776730"/>
              <a:gd name="connsiteY0" fmla="*/ 22860 h 3769360"/>
              <a:gd name="connsiteX1" fmla="*/ 1299210 w 1776730"/>
              <a:gd name="connsiteY1" fmla="*/ 106680 h 3769360"/>
              <a:gd name="connsiteX2" fmla="*/ 1339215 w 1776730"/>
              <a:gd name="connsiteY2" fmla="*/ 607695 h 3769360"/>
              <a:gd name="connsiteX3" fmla="*/ 1047750 w 1776730"/>
              <a:gd name="connsiteY3" fmla="*/ 3573780 h 3769360"/>
              <a:gd name="connsiteX4" fmla="*/ 697230 w 1776730"/>
              <a:gd name="connsiteY4" fmla="*/ 3573780 h 3769360"/>
              <a:gd name="connsiteX5" fmla="*/ 407670 w 1776730"/>
              <a:gd name="connsiteY5" fmla="*/ 579120 h 3769360"/>
              <a:gd name="connsiteX6" fmla="*/ 558165 w 1776730"/>
              <a:gd name="connsiteY6" fmla="*/ 99060 h 3769360"/>
              <a:gd name="connsiteX7" fmla="*/ 925830 w 1776730"/>
              <a:gd name="connsiteY7" fmla="*/ 22860 h 3769360"/>
              <a:gd name="connsiteX0" fmla="*/ 925830 w 1776730"/>
              <a:gd name="connsiteY0" fmla="*/ 22860 h 3769360"/>
              <a:gd name="connsiteX1" fmla="*/ 1299210 w 1776730"/>
              <a:gd name="connsiteY1" fmla="*/ 106680 h 3769360"/>
              <a:gd name="connsiteX2" fmla="*/ 1339215 w 1776730"/>
              <a:gd name="connsiteY2" fmla="*/ 607695 h 3769360"/>
              <a:gd name="connsiteX3" fmla="*/ 1047750 w 1776730"/>
              <a:gd name="connsiteY3" fmla="*/ 3573780 h 3769360"/>
              <a:gd name="connsiteX4" fmla="*/ 697230 w 1776730"/>
              <a:gd name="connsiteY4" fmla="*/ 3573780 h 3769360"/>
              <a:gd name="connsiteX5" fmla="*/ 407670 w 1776730"/>
              <a:gd name="connsiteY5" fmla="*/ 579120 h 3769360"/>
              <a:gd name="connsiteX6" fmla="*/ 558165 w 1776730"/>
              <a:gd name="connsiteY6" fmla="*/ 99060 h 3769360"/>
              <a:gd name="connsiteX7" fmla="*/ 925830 w 1776730"/>
              <a:gd name="connsiteY7" fmla="*/ 22860 h 3769360"/>
              <a:gd name="connsiteX0" fmla="*/ 558165 w 1776730"/>
              <a:gd name="connsiteY0" fmla="*/ 99060 h 3769360"/>
              <a:gd name="connsiteX1" fmla="*/ 1299210 w 1776730"/>
              <a:gd name="connsiteY1" fmla="*/ 106680 h 3769360"/>
              <a:gd name="connsiteX2" fmla="*/ 1339215 w 1776730"/>
              <a:gd name="connsiteY2" fmla="*/ 607695 h 3769360"/>
              <a:gd name="connsiteX3" fmla="*/ 1047750 w 1776730"/>
              <a:gd name="connsiteY3" fmla="*/ 3573780 h 3769360"/>
              <a:gd name="connsiteX4" fmla="*/ 697230 w 1776730"/>
              <a:gd name="connsiteY4" fmla="*/ 3573780 h 3769360"/>
              <a:gd name="connsiteX5" fmla="*/ 407670 w 1776730"/>
              <a:gd name="connsiteY5" fmla="*/ 579120 h 3769360"/>
              <a:gd name="connsiteX6" fmla="*/ 558165 w 1776730"/>
              <a:gd name="connsiteY6" fmla="*/ 99060 h 3769360"/>
              <a:gd name="connsiteX0" fmla="*/ 558165 w 1776730"/>
              <a:gd name="connsiteY0" fmla="*/ 162560 h 3832860"/>
              <a:gd name="connsiteX1" fmla="*/ 1299210 w 1776730"/>
              <a:gd name="connsiteY1" fmla="*/ 170180 h 3832860"/>
              <a:gd name="connsiteX2" fmla="*/ 1339215 w 1776730"/>
              <a:gd name="connsiteY2" fmla="*/ 671195 h 3832860"/>
              <a:gd name="connsiteX3" fmla="*/ 1047750 w 1776730"/>
              <a:gd name="connsiteY3" fmla="*/ 3637280 h 3832860"/>
              <a:gd name="connsiteX4" fmla="*/ 697230 w 1776730"/>
              <a:gd name="connsiteY4" fmla="*/ 3637280 h 3832860"/>
              <a:gd name="connsiteX5" fmla="*/ 407670 w 1776730"/>
              <a:gd name="connsiteY5" fmla="*/ 642620 h 3832860"/>
              <a:gd name="connsiteX6" fmla="*/ 558165 w 1776730"/>
              <a:gd name="connsiteY6" fmla="*/ 162560 h 3832860"/>
              <a:gd name="connsiteX0" fmla="*/ 558165 w 1776730"/>
              <a:gd name="connsiteY0" fmla="*/ 162560 h 3832860"/>
              <a:gd name="connsiteX1" fmla="*/ 1299210 w 1776730"/>
              <a:gd name="connsiteY1" fmla="*/ 170180 h 3832860"/>
              <a:gd name="connsiteX2" fmla="*/ 1339215 w 1776730"/>
              <a:gd name="connsiteY2" fmla="*/ 671195 h 3832860"/>
              <a:gd name="connsiteX3" fmla="*/ 1047750 w 1776730"/>
              <a:gd name="connsiteY3" fmla="*/ 3637280 h 3832860"/>
              <a:gd name="connsiteX4" fmla="*/ 697230 w 1776730"/>
              <a:gd name="connsiteY4" fmla="*/ 3637280 h 3832860"/>
              <a:gd name="connsiteX5" fmla="*/ 407670 w 1776730"/>
              <a:gd name="connsiteY5" fmla="*/ 642620 h 3832860"/>
              <a:gd name="connsiteX6" fmla="*/ 558165 w 1776730"/>
              <a:gd name="connsiteY6" fmla="*/ 162560 h 3832860"/>
              <a:gd name="connsiteX0" fmla="*/ 558165 w 1776730"/>
              <a:gd name="connsiteY0" fmla="*/ 162560 h 3832860"/>
              <a:gd name="connsiteX1" fmla="*/ 1184910 w 1776730"/>
              <a:gd name="connsiteY1" fmla="*/ 170180 h 3832860"/>
              <a:gd name="connsiteX2" fmla="*/ 1339215 w 1776730"/>
              <a:gd name="connsiteY2" fmla="*/ 671195 h 3832860"/>
              <a:gd name="connsiteX3" fmla="*/ 1047750 w 1776730"/>
              <a:gd name="connsiteY3" fmla="*/ 3637280 h 3832860"/>
              <a:gd name="connsiteX4" fmla="*/ 697230 w 1776730"/>
              <a:gd name="connsiteY4" fmla="*/ 3637280 h 3832860"/>
              <a:gd name="connsiteX5" fmla="*/ 407670 w 1776730"/>
              <a:gd name="connsiteY5" fmla="*/ 642620 h 3832860"/>
              <a:gd name="connsiteX6" fmla="*/ 558165 w 1776730"/>
              <a:gd name="connsiteY6" fmla="*/ 162560 h 3832860"/>
              <a:gd name="connsiteX0" fmla="*/ 558165 w 1776730"/>
              <a:gd name="connsiteY0" fmla="*/ 162560 h 3832860"/>
              <a:gd name="connsiteX1" fmla="*/ 1184910 w 1776730"/>
              <a:gd name="connsiteY1" fmla="*/ 170180 h 3832860"/>
              <a:gd name="connsiteX2" fmla="*/ 1339215 w 1776730"/>
              <a:gd name="connsiteY2" fmla="*/ 671195 h 3832860"/>
              <a:gd name="connsiteX3" fmla="*/ 1047750 w 1776730"/>
              <a:gd name="connsiteY3" fmla="*/ 3637280 h 3832860"/>
              <a:gd name="connsiteX4" fmla="*/ 697230 w 1776730"/>
              <a:gd name="connsiteY4" fmla="*/ 3637280 h 3832860"/>
              <a:gd name="connsiteX5" fmla="*/ 407670 w 1776730"/>
              <a:gd name="connsiteY5" fmla="*/ 642620 h 3832860"/>
              <a:gd name="connsiteX6" fmla="*/ 558165 w 1776730"/>
              <a:gd name="connsiteY6" fmla="*/ 162560 h 3832860"/>
              <a:gd name="connsiteX0" fmla="*/ 634365 w 1776730"/>
              <a:gd name="connsiteY0" fmla="*/ 162560 h 3832860"/>
              <a:gd name="connsiteX1" fmla="*/ 1184910 w 1776730"/>
              <a:gd name="connsiteY1" fmla="*/ 170180 h 3832860"/>
              <a:gd name="connsiteX2" fmla="*/ 1339215 w 1776730"/>
              <a:gd name="connsiteY2" fmla="*/ 671195 h 3832860"/>
              <a:gd name="connsiteX3" fmla="*/ 1047750 w 1776730"/>
              <a:gd name="connsiteY3" fmla="*/ 3637280 h 3832860"/>
              <a:gd name="connsiteX4" fmla="*/ 697230 w 1776730"/>
              <a:gd name="connsiteY4" fmla="*/ 3637280 h 3832860"/>
              <a:gd name="connsiteX5" fmla="*/ 407670 w 1776730"/>
              <a:gd name="connsiteY5" fmla="*/ 642620 h 3832860"/>
              <a:gd name="connsiteX6" fmla="*/ 634365 w 1776730"/>
              <a:gd name="connsiteY6" fmla="*/ 162560 h 3832860"/>
              <a:gd name="connsiteX0" fmla="*/ 634365 w 1776730"/>
              <a:gd name="connsiteY0" fmla="*/ 114935 h 3785235"/>
              <a:gd name="connsiteX1" fmla="*/ 1184910 w 1776730"/>
              <a:gd name="connsiteY1" fmla="*/ 122555 h 3785235"/>
              <a:gd name="connsiteX2" fmla="*/ 1339215 w 1776730"/>
              <a:gd name="connsiteY2" fmla="*/ 623570 h 3785235"/>
              <a:gd name="connsiteX3" fmla="*/ 1047750 w 1776730"/>
              <a:gd name="connsiteY3" fmla="*/ 3589655 h 3785235"/>
              <a:gd name="connsiteX4" fmla="*/ 697230 w 1776730"/>
              <a:gd name="connsiteY4" fmla="*/ 3589655 h 3785235"/>
              <a:gd name="connsiteX5" fmla="*/ 407670 w 1776730"/>
              <a:gd name="connsiteY5" fmla="*/ 594995 h 3785235"/>
              <a:gd name="connsiteX6" fmla="*/ 634365 w 1776730"/>
              <a:gd name="connsiteY6" fmla="*/ 114935 h 3785235"/>
              <a:gd name="connsiteX0" fmla="*/ 634365 w 1776730"/>
              <a:gd name="connsiteY0" fmla="*/ 114935 h 3785235"/>
              <a:gd name="connsiteX1" fmla="*/ 1184910 w 1776730"/>
              <a:gd name="connsiteY1" fmla="*/ 122555 h 3785235"/>
              <a:gd name="connsiteX2" fmla="*/ 1339215 w 1776730"/>
              <a:gd name="connsiteY2" fmla="*/ 623570 h 3785235"/>
              <a:gd name="connsiteX3" fmla="*/ 1047750 w 1776730"/>
              <a:gd name="connsiteY3" fmla="*/ 3589655 h 3785235"/>
              <a:gd name="connsiteX4" fmla="*/ 697230 w 1776730"/>
              <a:gd name="connsiteY4" fmla="*/ 3589655 h 3785235"/>
              <a:gd name="connsiteX5" fmla="*/ 407670 w 1776730"/>
              <a:gd name="connsiteY5" fmla="*/ 594995 h 3785235"/>
              <a:gd name="connsiteX6" fmla="*/ 634365 w 1776730"/>
              <a:gd name="connsiteY6" fmla="*/ 114935 h 3785235"/>
              <a:gd name="connsiteX0" fmla="*/ 634365 w 1776730"/>
              <a:gd name="connsiteY0" fmla="*/ 114935 h 3785235"/>
              <a:gd name="connsiteX1" fmla="*/ 1184910 w 1776730"/>
              <a:gd name="connsiteY1" fmla="*/ 122555 h 3785235"/>
              <a:gd name="connsiteX2" fmla="*/ 1339215 w 1776730"/>
              <a:gd name="connsiteY2" fmla="*/ 623570 h 3785235"/>
              <a:gd name="connsiteX3" fmla="*/ 1047750 w 1776730"/>
              <a:gd name="connsiteY3" fmla="*/ 3589655 h 3785235"/>
              <a:gd name="connsiteX4" fmla="*/ 697230 w 1776730"/>
              <a:gd name="connsiteY4" fmla="*/ 3589655 h 3785235"/>
              <a:gd name="connsiteX5" fmla="*/ 407670 w 1776730"/>
              <a:gd name="connsiteY5" fmla="*/ 594995 h 3785235"/>
              <a:gd name="connsiteX6" fmla="*/ 634365 w 1776730"/>
              <a:gd name="connsiteY6" fmla="*/ 114935 h 3785235"/>
              <a:gd name="connsiteX0" fmla="*/ 634365 w 1776730"/>
              <a:gd name="connsiteY0" fmla="*/ 114935 h 3785235"/>
              <a:gd name="connsiteX1" fmla="*/ 1184910 w 1776730"/>
              <a:gd name="connsiteY1" fmla="*/ 122555 h 3785235"/>
              <a:gd name="connsiteX2" fmla="*/ 1339215 w 1776730"/>
              <a:gd name="connsiteY2" fmla="*/ 623570 h 3785235"/>
              <a:gd name="connsiteX3" fmla="*/ 1047750 w 1776730"/>
              <a:gd name="connsiteY3" fmla="*/ 3589655 h 3785235"/>
              <a:gd name="connsiteX4" fmla="*/ 697230 w 1776730"/>
              <a:gd name="connsiteY4" fmla="*/ 3589655 h 3785235"/>
              <a:gd name="connsiteX5" fmla="*/ 407670 w 1776730"/>
              <a:gd name="connsiteY5" fmla="*/ 594995 h 3785235"/>
              <a:gd name="connsiteX6" fmla="*/ 634365 w 1776730"/>
              <a:gd name="connsiteY6" fmla="*/ 114935 h 3785235"/>
              <a:gd name="connsiteX0" fmla="*/ 634365 w 1776730"/>
              <a:gd name="connsiteY0" fmla="*/ 114935 h 3785235"/>
              <a:gd name="connsiteX1" fmla="*/ 1184910 w 1776730"/>
              <a:gd name="connsiteY1" fmla="*/ 122555 h 3785235"/>
              <a:gd name="connsiteX2" fmla="*/ 1339215 w 1776730"/>
              <a:gd name="connsiteY2" fmla="*/ 623570 h 3785235"/>
              <a:gd name="connsiteX3" fmla="*/ 1047750 w 1776730"/>
              <a:gd name="connsiteY3" fmla="*/ 3589655 h 3785235"/>
              <a:gd name="connsiteX4" fmla="*/ 697230 w 1776730"/>
              <a:gd name="connsiteY4" fmla="*/ 3589655 h 3785235"/>
              <a:gd name="connsiteX5" fmla="*/ 407670 w 1776730"/>
              <a:gd name="connsiteY5" fmla="*/ 594995 h 3785235"/>
              <a:gd name="connsiteX6" fmla="*/ 634365 w 1776730"/>
              <a:gd name="connsiteY6" fmla="*/ 114935 h 3785235"/>
              <a:gd name="connsiteX0" fmla="*/ 634365 w 1776730"/>
              <a:gd name="connsiteY0" fmla="*/ 114935 h 3791585"/>
              <a:gd name="connsiteX1" fmla="*/ 1184910 w 1776730"/>
              <a:gd name="connsiteY1" fmla="*/ 122555 h 3791585"/>
              <a:gd name="connsiteX2" fmla="*/ 1339215 w 1776730"/>
              <a:gd name="connsiteY2" fmla="*/ 623570 h 3791585"/>
              <a:gd name="connsiteX3" fmla="*/ 1047750 w 1776730"/>
              <a:gd name="connsiteY3" fmla="*/ 3589655 h 3791585"/>
              <a:gd name="connsiteX4" fmla="*/ 697230 w 1776730"/>
              <a:gd name="connsiteY4" fmla="*/ 3589655 h 3791585"/>
              <a:gd name="connsiteX5" fmla="*/ 407670 w 1776730"/>
              <a:gd name="connsiteY5" fmla="*/ 594995 h 3791585"/>
              <a:gd name="connsiteX6" fmla="*/ 634365 w 1776730"/>
              <a:gd name="connsiteY6" fmla="*/ 114935 h 3791585"/>
              <a:gd name="connsiteX0" fmla="*/ 634365 w 1776730"/>
              <a:gd name="connsiteY0" fmla="*/ 114935 h 3791585"/>
              <a:gd name="connsiteX1" fmla="*/ 1184910 w 1776730"/>
              <a:gd name="connsiteY1" fmla="*/ 122555 h 3791585"/>
              <a:gd name="connsiteX2" fmla="*/ 1339215 w 1776730"/>
              <a:gd name="connsiteY2" fmla="*/ 623570 h 3791585"/>
              <a:gd name="connsiteX3" fmla="*/ 1047750 w 1776730"/>
              <a:gd name="connsiteY3" fmla="*/ 3589655 h 3791585"/>
              <a:gd name="connsiteX4" fmla="*/ 697230 w 1776730"/>
              <a:gd name="connsiteY4" fmla="*/ 3589655 h 3791585"/>
              <a:gd name="connsiteX5" fmla="*/ 407670 w 1776730"/>
              <a:gd name="connsiteY5" fmla="*/ 594995 h 3791585"/>
              <a:gd name="connsiteX6" fmla="*/ 634365 w 1776730"/>
              <a:gd name="connsiteY6" fmla="*/ 114935 h 3791585"/>
              <a:gd name="connsiteX0" fmla="*/ 634365 w 1776730"/>
              <a:gd name="connsiteY0" fmla="*/ 114935 h 3791585"/>
              <a:gd name="connsiteX1" fmla="*/ 1184910 w 1776730"/>
              <a:gd name="connsiteY1" fmla="*/ 122555 h 3791585"/>
              <a:gd name="connsiteX2" fmla="*/ 1339215 w 1776730"/>
              <a:gd name="connsiteY2" fmla="*/ 623570 h 3791585"/>
              <a:gd name="connsiteX3" fmla="*/ 1047750 w 1776730"/>
              <a:gd name="connsiteY3" fmla="*/ 3589655 h 3791585"/>
              <a:gd name="connsiteX4" fmla="*/ 697230 w 1776730"/>
              <a:gd name="connsiteY4" fmla="*/ 3589655 h 3791585"/>
              <a:gd name="connsiteX5" fmla="*/ 407670 w 1776730"/>
              <a:gd name="connsiteY5" fmla="*/ 594995 h 3791585"/>
              <a:gd name="connsiteX6" fmla="*/ 634365 w 1776730"/>
              <a:gd name="connsiteY6" fmla="*/ 114935 h 3791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6730" h="3791585">
                <a:moveTo>
                  <a:pt x="634365" y="114935"/>
                </a:moveTo>
                <a:cubicBezTo>
                  <a:pt x="957580" y="0"/>
                  <a:pt x="817245" y="21590"/>
                  <a:pt x="1184910" y="122555"/>
                </a:cubicBezTo>
                <a:cubicBezTo>
                  <a:pt x="1326833" y="102553"/>
                  <a:pt x="1381125" y="45720"/>
                  <a:pt x="1339215" y="623570"/>
                </a:cubicBezTo>
                <a:cubicBezTo>
                  <a:pt x="1776730" y="2597150"/>
                  <a:pt x="1200454" y="3404341"/>
                  <a:pt x="1047750" y="3589655"/>
                </a:cubicBezTo>
                <a:cubicBezTo>
                  <a:pt x="906145" y="3791585"/>
                  <a:pt x="864870" y="3753485"/>
                  <a:pt x="697230" y="3589655"/>
                </a:cubicBezTo>
                <a:cubicBezTo>
                  <a:pt x="365775" y="3101177"/>
                  <a:pt x="0" y="2126615"/>
                  <a:pt x="407670" y="594995"/>
                </a:cubicBezTo>
                <a:cubicBezTo>
                  <a:pt x="373380" y="15875"/>
                  <a:pt x="476885" y="93980"/>
                  <a:pt x="634365" y="114935"/>
                </a:cubicBezTo>
                <a:close/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 sz="1800" b="0">
              <a:solidFill>
                <a:prstClr val="black"/>
              </a:solidFill>
            </a:endParaRPr>
          </a:p>
        </p:txBody>
      </p:sp>
      <p:pic>
        <p:nvPicPr>
          <p:cNvPr id="1026" name="Picture 2" descr="D:\Папа\Рабочее место учителя\В работе\Зоология\З10 Тип плоские черви\10 рис\Полость тела\Система органов\выделение(канальцы).pn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2954105" y="2755087"/>
            <a:ext cx="2981325" cy="2611229"/>
          </a:xfrm>
          <a:prstGeom prst="rect">
            <a:avLst/>
          </a:prstGeom>
          <a:noFill/>
        </p:spPr>
      </p:pic>
      <p:pic>
        <p:nvPicPr>
          <p:cNvPr id="7" name="Рисунок 6" descr="выделение-(пламенные-клетки)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20616100">
            <a:off x="6429824" y="1742005"/>
            <a:ext cx="2219772" cy="4838400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2124732" y="5632391"/>
            <a:ext cx="4895540" cy="917399"/>
          </a:xfrm>
          <a:prstGeom prst="round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2400" b="0" cap="all" dirty="0">
                <a:ln w="9000" cmpd="sng">
                  <a:solidFill>
                    <a:prstClr val="white"/>
                  </a:solidFill>
                  <a:prstDash val="solid"/>
                </a:ln>
                <a:solidFill>
                  <a:srgbClr val="00ADDC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Разветвленные трубочки - пламенные клетки</a:t>
            </a:r>
          </a:p>
        </p:txBody>
      </p:sp>
    </p:spTree>
    <p:extLst>
      <p:ext uri="{BB962C8B-B14F-4D97-AF65-F5344CB8AC3E}">
        <p14:creationId xmlns:p14="http://schemas.microsoft.com/office/powerpoint/2010/main" val="1353869245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6" presetClass="path" presetSubtype="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4.23098E-6 L -0.36354 -0.07774 " pathEditMode="relative" rAng="0" ptsTypes="AA">
                                      <p:cBhvr>
                                        <p:cTn id="20" dur="2000" spd="-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200" y="-3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6" presetClass="path" presetSubtype="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83232E-7 L -0.28056 0.0447 " pathEditMode="relative" rAng="0" ptsTypes="AA">
                                      <p:cBhvr>
                                        <p:cTn id="29" dur="2000" spd="-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00" y="2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Половая система</a:t>
            </a:r>
          </a:p>
        </p:txBody>
      </p:sp>
      <p:pic>
        <p:nvPicPr>
          <p:cNvPr id="3" name="Пол С" descr="Нервная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43559" y="2402066"/>
            <a:ext cx="1203579" cy="3647208"/>
          </a:xfrm>
          <a:prstGeom prst="rect">
            <a:avLst/>
          </a:prstGeom>
        </p:spPr>
      </p:pic>
      <p:sp>
        <p:nvSpPr>
          <p:cNvPr id="4" name="Обол"/>
          <p:cNvSpPr/>
          <p:nvPr/>
        </p:nvSpPr>
        <p:spPr>
          <a:xfrm>
            <a:off x="3589355" y="1716973"/>
            <a:ext cx="1965290" cy="5017394"/>
          </a:xfrm>
          <a:custGeom>
            <a:avLst/>
            <a:gdLst>
              <a:gd name="connsiteX0" fmla="*/ 49530 w 1005840"/>
              <a:gd name="connsiteY0" fmla="*/ 204470 h 4169410"/>
              <a:gd name="connsiteX1" fmla="*/ 552450 w 1005840"/>
              <a:gd name="connsiteY1" fmla="*/ 105410 h 4169410"/>
              <a:gd name="connsiteX2" fmla="*/ 925830 w 1005840"/>
              <a:gd name="connsiteY2" fmla="*/ 189230 h 4169410"/>
              <a:gd name="connsiteX3" fmla="*/ 963930 w 1005840"/>
              <a:gd name="connsiteY3" fmla="*/ 577850 h 4169410"/>
              <a:gd name="connsiteX4" fmla="*/ 674370 w 1005840"/>
              <a:gd name="connsiteY4" fmla="*/ 3656330 h 4169410"/>
              <a:gd name="connsiteX5" fmla="*/ 323850 w 1005840"/>
              <a:gd name="connsiteY5" fmla="*/ 3656330 h 4169410"/>
              <a:gd name="connsiteX6" fmla="*/ 34290 w 1005840"/>
              <a:gd name="connsiteY6" fmla="*/ 661670 h 4169410"/>
              <a:gd name="connsiteX7" fmla="*/ 118110 w 1005840"/>
              <a:gd name="connsiteY7" fmla="*/ 181610 h 4169410"/>
              <a:gd name="connsiteX0" fmla="*/ 49530 w 1005840"/>
              <a:gd name="connsiteY0" fmla="*/ 204470 h 4169410"/>
              <a:gd name="connsiteX1" fmla="*/ 552450 w 1005840"/>
              <a:gd name="connsiteY1" fmla="*/ 105410 h 4169410"/>
              <a:gd name="connsiteX2" fmla="*/ 925830 w 1005840"/>
              <a:gd name="connsiteY2" fmla="*/ 189230 h 4169410"/>
              <a:gd name="connsiteX3" fmla="*/ 963930 w 1005840"/>
              <a:gd name="connsiteY3" fmla="*/ 577850 h 4169410"/>
              <a:gd name="connsiteX4" fmla="*/ 674370 w 1005840"/>
              <a:gd name="connsiteY4" fmla="*/ 3656330 h 4169410"/>
              <a:gd name="connsiteX5" fmla="*/ 323850 w 1005840"/>
              <a:gd name="connsiteY5" fmla="*/ 3656330 h 4169410"/>
              <a:gd name="connsiteX6" fmla="*/ 34290 w 1005840"/>
              <a:gd name="connsiteY6" fmla="*/ 661670 h 4169410"/>
              <a:gd name="connsiteX7" fmla="*/ 118110 w 1005840"/>
              <a:gd name="connsiteY7" fmla="*/ 181610 h 4169410"/>
              <a:gd name="connsiteX0" fmla="*/ 422910 w 1379220"/>
              <a:gd name="connsiteY0" fmla="*/ 204470 h 4169410"/>
              <a:gd name="connsiteX1" fmla="*/ 925830 w 1379220"/>
              <a:gd name="connsiteY1" fmla="*/ 105410 h 4169410"/>
              <a:gd name="connsiteX2" fmla="*/ 1299210 w 1379220"/>
              <a:gd name="connsiteY2" fmla="*/ 189230 h 4169410"/>
              <a:gd name="connsiteX3" fmla="*/ 1337310 w 1379220"/>
              <a:gd name="connsiteY3" fmla="*/ 577850 h 4169410"/>
              <a:gd name="connsiteX4" fmla="*/ 1047750 w 1379220"/>
              <a:gd name="connsiteY4" fmla="*/ 3656330 h 4169410"/>
              <a:gd name="connsiteX5" fmla="*/ 697230 w 1379220"/>
              <a:gd name="connsiteY5" fmla="*/ 3656330 h 4169410"/>
              <a:gd name="connsiteX6" fmla="*/ 407670 w 1379220"/>
              <a:gd name="connsiteY6" fmla="*/ 661670 h 4169410"/>
              <a:gd name="connsiteX7" fmla="*/ 491490 w 1379220"/>
              <a:gd name="connsiteY7" fmla="*/ 181610 h 4169410"/>
              <a:gd name="connsiteX0" fmla="*/ 422910 w 1379220"/>
              <a:gd name="connsiteY0" fmla="*/ 204470 h 4169410"/>
              <a:gd name="connsiteX1" fmla="*/ 925830 w 1379220"/>
              <a:gd name="connsiteY1" fmla="*/ 105410 h 4169410"/>
              <a:gd name="connsiteX2" fmla="*/ 1299210 w 1379220"/>
              <a:gd name="connsiteY2" fmla="*/ 189230 h 4169410"/>
              <a:gd name="connsiteX3" fmla="*/ 1337310 w 1379220"/>
              <a:gd name="connsiteY3" fmla="*/ 577850 h 4169410"/>
              <a:gd name="connsiteX4" fmla="*/ 1047750 w 1379220"/>
              <a:gd name="connsiteY4" fmla="*/ 3656330 h 4169410"/>
              <a:gd name="connsiteX5" fmla="*/ 697230 w 1379220"/>
              <a:gd name="connsiteY5" fmla="*/ 3656330 h 4169410"/>
              <a:gd name="connsiteX6" fmla="*/ 407670 w 1379220"/>
              <a:gd name="connsiteY6" fmla="*/ 661670 h 4169410"/>
              <a:gd name="connsiteX7" fmla="*/ 491490 w 1379220"/>
              <a:gd name="connsiteY7" fmla="*/ 181610 h 4169410"/>
              <a:gd name="connsiteX0" fmla="*/ 422910 w 1379220"/>
              <a:gd name="connsiteY0" fmla="*/ 204470 h 4169410"/>
              <a:gd name="connsiteX1" fmla="*/ 925830 w 1379220"/>
              <a:gd name="connsiteY1" fmla="*/ 105410 h 4169410"/>
              <a:gd name="connsiteX2" fmla="*/ 1299210 w 1379220"/>
              <a:gd name="connsiteY2" fmla="*/ 189230 h 4169410"/>
              <a:gd name="connsiteX3" fmla="*/ 1337310 w 1379220"/>
              <a:gd name="connsiteY3" fmla="*/ 577850 h 4169410"/>
              <a:gd name="connsiteX4" fmla="*/ 1047750 w 1379220"/>
              <a:gd name="connsiteY4" fmla="*/ 3656330 h 4169410"/>
              <a:gd name="connsiteX5" fmla="*/ 697230 w 1379220"/>
              <a:gd name="connsiteY5" fmla="*/ 3656330 h 4169410"/>
              <a:gd name="connsiteX6" fmla="*/ 407670 w 1379220"/>
              <a:gd name="connsiteY6" fmla="*/ 661670 h 4169410"/>
              <a:gd name="connsiteX7" fmla="*/ 491490 w 1379220"/>
              <a:gd name="connsiteY7" fmla="*/ 181610 h 4169410"/>
              <a:gd name="connsiteX0" fmla="*/ 422910 w 1379220"/>
              <a:gd name="connsiteY0" fmla="*/ 204470 h 4169410"/>
              <a:gd name="connsiteX1" fmla="*/ 925830 w 1379220"/>
              <a:gd name="connsiteY1" fmla="*/ 105410 h 4169410"/>
              <a:gd name="connsiteX2" fmla="*/ 1299210 w 1379220"/>
              <a:gd name="connsiteY2" fmla="*/ 189230 h 4169410"/>
              <a:gd name="connsiteX3" fmla="*/ 1337310 w 1379220"/>
              <a:gd name="connsiteY3" fmla="*/ 577850 h 4169410"/>
              <a:gd name="connsiteX4" fmla="*/ 1047750 w 1379220"/>
              <a:gd name="connsiteY4" fmla="*/ 3656330 h 4169410"/>
              <a:gd name="connsiteX5" fmla="*/ 697230 w 1379220"/>
              <a:gd name="connsiteY5" fmla="*/ 3656330 h 4169410"/>
              <a:gd name="connsiteX6" fmla="*/ 407670 w 1379220"/>
              <a:gd name="connsiteY6" fmla="*/ 661670 h 4169410"/>
              <a:gd name="connsiteX7" fmla="*/ 491490 w 1379220"/>
              <a:gd name="connsiteY7" fmla="*/ 181610 h 4169410"/>
              <a:gd name="connsiteX0" fmla="*/ 422910 w 1379220"/>
              <a:gd name="connsiteY0" fmla="*/ 204470 h 4169410"/>
              <a:gd name="connsiteX1" fmla="*/ 925830 w 1379220"/>
              <a:gd name="connsiteY1" fmla="*/ 105410 h 4169410"/>
              <a:gd name="connsiteX2" fmla="*/ 1299210 w 1379220"/>
              <a:gd name="connsiteY2" fmla="*/ 189230 h 4169410"/>
              <a:gd name="connsiteX3" fmla="*/ 1337310 w 1379220"/>
              <a:gd name="connsiteY3" fmla="*/ 577850 h 4169410"/>
              <a:gd name="connsiteX4" fmla="*/ 1047750 w 1379220"/>
              <a:gd name="connsiteY4" fmla="*/ 3656330 h 4169410"/>
              <a:gd name="connsiteX5" fmla="*/ 697230 w 1379220"/>
              <a:gd name="connsiteY5" fmla="*/ 3656330 h 4169410"/>
              <a:gd name="connsiteX6" fmla="*/ 407670 w 1379220"/>
              <a:gd name="connsiteY6" fmla="*/ 661670 h 4169410"/>
              <a:gd name="connsiteX7" fmla="*/ 491490 w 1379220"/>
              <a:gd name="connsiteY7" fmla="*/ 181610 h 4169410"/>
              <a:gd name="connsiteX0" fmla="*/ 422910 w 1379220"/>
              <a:gd name="connsiteY0" fmla="*/ 204470 h 4169410"/>
              <a:gd name="connsiteX1" fmla="*/ 925830 w 1379220"/>
              <a:gd name="connsiteY1" fmla="*/ 105410 h 4169410"/>
              <a:gd name="connsiteX2" fmla="*/ 1299210 w 1379220"/>
              <a:gd name="connsiteY2" fmla="*/ 189230 h 4169410"/>
              <a:gd name="connsiteX3" fmla="*/ 1337310 w 1379220"/>
              <a:gd name="connsiteY3" fmla="*/ 577850 h 4169410"/>
              <a:gd name="connsiteX4" fmla="*/ 1047750 w 1379220"/>
              <a:gd name="connsiteY4" fmla="*/ 3656330 h 4169410"/>
              <a:gd name="connsiteX5" fmla="*/ 697230 w 1379220"/>
              <a:gd name="connsiteY5" fmla="*/ 3656330 h 4169410"/>
              <a:gd name="connsiteX6" fmla="*/ 407670 w 1379220"/>
              <a:gd name="connsiteY6" fmla="*/ 661670 h 4169410"/>
              <a:gd name="connsiteX7" fmla="*/ 491490 w 1379220"/>
              <a:gd name="connsiteY7" fmla="*/ 181610 h 4169410"/>
              <a:gd name="connsiteX0" fmla="*/ 422910 w 1379220"/>
              <a:gd name="connsiteY0" fmla="*/ 204470 h 4169410"/>
              <a:gd name="connsiteX1" fmla="*/ 925830 w 1379220"/>
              <a:gd name="connsiteY1" fmla="*/ 105410 h 4169410"/>
              <a:gd name="connsiteX2" fmla="*/ 1299210 w 1379220"/>
              <a:gd name="connsiteY2" fmla="*/ 189230 h 4169410"/>
              <a:gd name="connsiteX3" fmla="*/ 1337310 w 1379220"/>
              <a:gd name="connsiteY3" fmla="*/ 577850 h 4169410"/>
              <a:gd name="connsiteX4" fmla="*/ 1047750 w 1379220"/>
              <a:gd name="connsiteY4" fmla="*/ 3656330 h 4169410"/>
              <a:gd name="connsiteX5" fmla="*/ 697230 w 1379220"/>
              <a:gd name="connsiteY5" fmla="*/ 3656330 h 4169410"/>
              <a:gd name="connsiteX6" fmla="*/ 407670 w 1379220"/>
              <a:gd name="connsiteY6" fmla="*/ 661670 h 4169410"/>
              <a:gd name="connsiteX7" fmla="*/ 491490 w 1379220"/>
              <a:gd name="connsiteY7" fmla="*/ 181610 h 4169410"/>
              <a:gd name="connsiteX0" fmla="*/ 422910 w 1379220"/>
              <a:gd name="connsiteY0" fmla="*/ 204470 h 4169410"/>
              <a:gd name="connsiteX1" fmla="*/ 925830 w 1379220"/>
              <a:gd name="connsiteY1" fmla="*/ 105410 h 4169410"/>
              <a:gd name="connsiteX2" fmla="*/ 1299210 w 1379220"/>
              <a:gd name="connsiteY2" fmla="*/ 189230 h 4169410"/>
              <a:gd name="connsiteX3" fmla="*/ 1337310 w 1379220"/>
              <a:gd name="connsiteY3" fmla="*/ 577850 h 4169410"/>
              <a:gd name="connsiteX4" fmla="*/ 1047750 w 1379220"/>
              <a:gd name="connsiteY4" fmla="*/ 3656330 h 4169410"/>
              <a:gd name="connsiteX5" fmla="*/ 697230 w 1379220"/>
              <a:gd name="connsiteY5" fmla="*/ 3656330 h 4169410"/>
              <a:gd name="connsiteX6" fmla="*/ 407670 w 1379220"/>
              <a:gd name="connsiteY6" fmla="*/ 661670 h 4169410"/>
              <a:gd name="connsiteX7" fmla="*/ 491490 w 1379220"/>
              <a:gd name="connsiteY7" fmla="*/ 181610 h 4169410"/>
              <a:gd name="connsiteX0" fmla="*/ 422910 w 1379220"/>
              <a:gd name="connsiteY0" fmla="*/ 204470 h 3851910"/>
              <a:gd name="connsiteX1" fmla="*/ 925830 w 1379220"/>
              <a:gd name="connsiteY1" fmla="*/ 105410 h 3851910"/>
              <a:gd name="connsiteX2" fmla="*/ 1299210 w 1379220"/>
              <a:gd name="connsiteY2" fmla="*/ 189230 h 3851910"/>
              <a:gd name="connsiteX3" fmla="*/ 1337310 w 1379220"/>
              <a:gd name="connsiteY3" fmla="*/ 577850 h 3851910"/>
              <a:gd name="connsiteX4" fmla="*/ 1047750 w 1379220"/>
              <a:gd name="connsiteY4" fmla="*/ 3656330 h 3851910"/>
              <a:gd name="connsiteX5" fmla="*/ 697230 w 1379220"/>
              <a:gd name="connsiteY5" fmla="*/ 3656330 h 3851910"/>
              <a:gd name="connsiteX6" fmla="*/ 407670 w 1379220"/>
              <a:gd name="connsiteY6" fmla="*/ 661670 h 3851910"/>
              <a:gd name="connsiteX7" fmla="*/ 491490 w 1379220"/>
              <a:gd name="connsiteY7" fmla="*/ 181610 h 3851910"/>
              <a:gd name="connsiteX0" fmla="*/ 422910 w 1814830"/>
              <a:gd name="connsiteY0" fmla="*/ 204470 h 3851910"/>
              <a:gd name="connsiteX1" fmla="*/ 925830 w 1814830"/>
              <a:gd name="connsiteY1" fmla="*/ 105410 h 3851910"/>
              <a:gd name="connsiteX2" fmla="*/ 1299210 w 1814830"/>
              <a:gd name="connsiteY2" fmla="*/ 189230 h 3851910"/>
              <a:gd name="connsiteX3" fmla="*/ 1337310 w 1814830"/>
              <a:gd name="connsiteY3" fmla="*/ 577850 h 3851910"/>
              <a:gd name="connsiteX4" fmla="*/ 1047750 w 1814830"/>
              <a:gd name="connsiteY4" fmla="*/ 3656330 h 3851910"/>
              <a:gd name="connsiteX5" fmla="*/ 697230 w 1814830"/>
              <a:gd name="connsiteY5" fmla="*/ 3656330 h 3851910"/>
              <a:gd name="connsiteX6" fmla="*/ 407670 w 1814830"/>
              <a:gd name="connsiteY6" fmla="*/ 661670 h 3851910"/>
              <a:gd name="connsiteX7" fmla="*/ 491490 w 1814830"/>
              <a:gd name="connsiteY7" fmla="*/ 181610 h 3851910"/>
              <a:gd name="connsiteX0" fmla="*/ 422910 w 1814830"/>
              <a:gd name="connsiteY0" fmla="*/ 204470 h 3851910"/>
              <a:gd name="connsiteX1" fmla="*/ 925830 w 1814830"/>
              <a:gd name="connsiteY1" fmla="*/ 105410 h 3851910"/>
              <a:gd name="connsiteX2" fmla="*/ 1299210 w 1814830"/>
              <a:gd name="connsiteY2" fmla="*/ 189230 h 3851910"/>
              <a:gd name="connsiteX3" fmla="*/ 1337310 w 1814830"/>
              <a:gd name="connsiteY3" fmla="*/ 577850 h 3851910"/>
              <a:gd name="connsiteX4" fmla="*/ 1047750 w 1814830"/>
              <a:gd name="connsiteY4" fmla="*/ 3656330 h 3851910"/>
              <a:gd name="connsiteX5" fmla="*/ 697230 w 1814830"/>
              <a:gd name="connsiteY5" fmla="*/ 3656330 h 3851910"/>
              <a:gd name="connsiteX6" fmla="*/ 407670 w 1814830"/>
              <a:gd name="connsiteY6" fmla="*/ 661670 h 3851910"/>
              <a:gd name="connsiteX7" fmla="*/ 491490 w 1814830"/>
              <a:gd name="connsiteY7" fmla="*/ 181610 h 3851910"/>
              <a:gd name="connsiteX0" fmla="*/ 422910 w 1387475"/>
              <a:gd name="connsiteY0" fmla="*/ 121920 h 3769360"/>
              <a:gd name="connsiteX1" fmla="*/ 925830 w 1387475"/>
              <a:gd name="connsiteY1" fmla="*/ 22860 h 3769360"/>
              <a:gd name="connsiteX2" fmla="*/ 1299210 w 1387475"/>
              <a:gd name="connsiteY2" fmla="*/ 106680 h 3769360"/>
              <a:gd name="connsiteX3" fmla="*/ 1337310 w 1387475"/>
              <a:gd name="connsiteY3" fmla="*/ 495300 h 3769360"/>
              <a:gd name="connsiteX4" fmla="*/ 1339215 w 1387475"/>
              <a:gd name="connsiteY4" fmla="*/ 607695 h 3769360"/>
              <a:gd name="connsiteX5" fmla="*/ 1047750 w 1387475"/>
              <a:gd name="connsiteY5" fmla="*/ 3573780 h 3769360"/>
              <a:gd name="connsiteX6" fmla="*/ 697230 w 1387475"/>
              <a:gd name="connsiteY6" fmla="*/ 3573780 h 3769360"/>
              <a:gd name="connsiteX7" fmla="*/ 407670 w 1387475"/>
              <a:gd name="connsiteY7" fmla="*/ 579120 h 3769360"/>
              <a:gd name="connsiteX8" fmla="*/ 491490 w 1387475"/>
              <a:gd name="connsiteY8" fmla="*/ 99060 h 3769360"/>
              <a:gd name="connsiteX0" fmla="*/ 422910 w 1744980"/>
              <a:gd name="connsiteY0" fmla="*/ 121920 h 3769360"/>
              <a:gd name="connsiteX1" fmla="*/ 925830 w 1744980"/>
              <a:gd name="connsiteY1" fmla="*/ 22860 h 3769360"/>
              <a:gd name="connsiteX2" fmla="*/ 1299210 w 1744980"/>
              <a:gd name="connsiteY2" fmla="*/ 106680 h 3769360"/>
              <a:gd name="connsiteX3" fmla="*/ 1337310 w 1744980"/>
              <a:gd name="connsiteY3" fmla="*/ 495300 h 3769360"/>
              <a:gd name="connsiteX4" fmla="*/ 1339215 w 1744980"/>
              <a:gd name="connsiteY4" fmla="*/ 607695 h 3769360"/>
              <a:gd name="connsiteX5" fmla="*/ 1047750 w 1744980"/>
              <a:gd name="connsiteY5" fmla="*/ 3573780 h 3769360"/>
              <a:gd name="connsiteX6" fmla="*/ 697230 w 1744980"/>
              <a:gd name="connsiteY6" fmla="*/ 3573780 h 3769360"/>
              <a:gd name="connsiteX7" fmla="*/ 407670 w 1744980"/>
              <a:gd name="connsiteY7" fmla="*/ 579120 h 3769360"/>
              <a:gd name="connsiteX8" fmla="*/ 491490 w 1744980"/>
              <a:gd name="connsiteY8" fmla="*/ 99060 h 3769360"/>
              <a:gd name="connsiteX0" fmla="*/ 422910 w 1744980"/>
              <a:gd name="connsiteY0" fmla="*/ 121920 h 3769360"/>
              <a:gd name="connsiteX1" fmla="*/ 925830 w 1744980"/>
              <a:gd name="connsiteY1" fmla="*/ 22860 h 3769360"/>
              <a:gd name="connsiteX2" fmla="*/ 1299210 w 1744980"/>
              <a:gd name="connsiteY2" fmla="*/ 106680 h 3769360"/>
              <a:gd name="connsiteX3" fmla="*/ 1337310 w 1744980"/>
              <a:gd name="connsiteY3" fmla="*/ 495300 h 3769360"/>
              <a:gd name="connsiteX4" fmla="*/ 1339215 w 1744980"/>
              <a:gd name="connsiteY4" fmla="*/ 607695 h 3769360"/>
              <a:gd name="connsiteX5" fmla="*/ 1047750 w 1744980"/>
              <a:gd name="connsiteY5" fmla="*/ 3573780 h 3769360"/>
              <a:gd name="connsiteX6" fmla="*/ 697230 w 1744980"/>
              <a:gd name="connsiteY6" fmla="*/ 3573780 h 3769360"/>
              <a:gd name="connsiteX7" fmla="*/ 407670 w 1744980"/>
              <a:gd name="connsiteY7" fmla="*/ 579120 h 3769360"/>
              <a:gd name="connsiteX8" fmla="*/ 491490 w 1744980"/>
              <a:gd name="connsiteY8" fmla="*/ 99060 h 3769360"/>
              <a:gd name="connsiteX0" fmla="*/ 422910 w 1744980"/>
              <a:gd name="connsiteY0" fmla="*/ 121920 h 3769360"/>
              <a:gd name="connsiteX1" fmla="*/ 925830 w 1744980"/>
              <a:gd name="connsiteY1" fmla="*/ 22860 h 3769360"/>
              <a:gd name="connsiteX2" fmla="*/ 1299210 w 1744980"/>
              <a:gd name="connsiteY2" fmla="*/ 106680 h 3769360"/>
              <a:gd name="connsiteX3" fmla="*/ 1337310 w 1744980"/>
              <a:gd name="connsiteY3" fmla="*/ 495300 h 3769360"/>
              <a:gd name="connsiteX4" fmla="*/ 1339215 w 1744980"/>
              <a:gd name="connsiteY4" fmla="*/ 607695 h 3769360"/>
              <a:gd name="connsiteX5" fmla="*/ 1047750 w 1744980"/>
              <a:gd name="connsiteY5" fmla="*/ 3573780 h 3769360"/>
              <a:gd name="connsiteX6" fmla="*/ 697230 w 1744980"/>
              <a:gd name="connsiteY6" fmla="*/ 3573780 h 3769360"/>
              <a:gd name="connsiteX7" fmla="*/ 407670 w 1744980"/>
              <a:gd name="connsiteY7" fmla="*/ 579120 h 3769360"/>
              <a:gd name="connsiteX8" fmla="*/ 491490 w 1744980"/>
              <a:gd name="connsiteY8" fmla="*/ 99060 h 3769360"/>
              <a:gd name="connsiteX0" fmla="*/ 422910 w 1776730"/>
              <a:gd name="connsiteY0" fmla="*/ 121920 h 3769360"/>
              <a:gd name="connsiteX1" fmla="*/ 925830 w 1776730"/>
              <a:gd name="connsiteY1" fmla="*/ 22860 h 3769360"/>
              <a:gd name="connsiteX2" fmla="*/ 1299210 w 1776730"/>
              <a:gd name="connsiteY2" fmla="*/ 106680 h 3769360"/>
              <a:gd name="connsiteX3" fmla="*/ 1337310 w 1776730"/>
              <a:gd name="connsiteY3" fmla="*/ 495300 h 3769360"/>
              <a:gd name="connsiteX4" fmla="*/ 1339215 w 1776730"/>
              <a:gd name="connsiteY4" fmla="*/ 607695 h 3769360"/>
              <a:gd name="connsiteX5" fmla="*/ 1047750 w 1776730"/>
              <a:gd name="connsiteY5" fmla="*/ 3573780 h 3769360"/>
              <a:gd name="connsiteX6" fmla="*/ 697230 w 1776730"/>
              <a:gd name="connsiteY6" fmla="*/ 3573780 h 3769360"/>
              <a:gd name="connsiteX7" fmla="*/ 407670 w 1776730"/>
              <a:gd name="connsiteY7" fmla="*/ 579120 h 3769360"/>
              <a:gd name="connsiteX8" fmla="*/ 491490 w 1776730"/>
              <a:gd name="connsiteY8" fmla="*/ 99060 h 3769360"/>
              <a:gd name="connsiteX0" fmla="*/ 422910 w 1776730"/>
              <a:gd name="connsiteY0" fmla="*/ 121920 h 3769360"/>
              <a:gd name="connsiteX1" fmla="*/ 925830 w 1776730"/>
              <a:gd name="connsiteY1" fmla="*/ 22860 h 3769360"/>
              <a:gd name="connsiteX2" fmla="*/ 1299210 w 1776730"/>
              <a:gd name="connsiteY2" fmla="*/ 106680 h 3769360"/>
              <a:gd name="connsiteX3" fmla="*/ 1339215 w 1776730"/>
              <a:gd name="connsiteY3" fmla="*/ 607695 h 3769360"/>
              <a:gd name="connsiteX4" fmla="*/ 1047750 w 1776730"/>
              <a:gd name="connsiteY4" fmla="*/ 3573780 h 3769360"/>
              <a:gd name="connsiteX5" fmla="*/ 697230 w 1776730"/>
              <a:gd name="connsiteY5" fmla="*/ 3573780 h 3769360"/>
              <a:gd name="connsiteX6" fmla="*/ 407670 w 1776730"/>
              <a:gd name="connsiteY6" fmla="*/ 579120 h 3769360"/>
              <a:gd name="connsiteX7" fmla="*/ 491490 w 1776730"/>
              <a:gd name="connsiteY7" fmla="*/ 99060 h 3769360"/>
              <a:gd name="connsiteX0" fmla="*/ 422910 w 1776730"/>
              <a:gd name="connsiteY0" fmla="*/ 121920 h 3769360"/>
              <a:gd name="connsiteX1" fmla="*/ 925830 w 1776730"/>
              <a:gd name="connsiteY1" fmla="*/ 22860 h 3769360"/>
              <a:gd name="connsiteX2" fmla="*/ 1299210 w 1776730"/>
              <a:gd name="connsiteY2" fmla="*/ 106680 h 3769360"/>
              <a:gd name="connsiteX3" fmla="*/ 1304290 w 1776730"/>
              <a:gd name="connsiteY3" fmla="*/ 112395 h 3769360"/>
              <a:gd name="connsiteX4" fmla="*/ 1339215 w 1776730"/>
              <a:gd name="connsiteY4" fmla="*/ 607695 h 3769360"/>
              <a:gd name="connsiteX5" fmla="*/ 1047750 w 1776730"/>
              <a:gd name="connsiteY5" fmla="*/ 3573780 h 3769360"/>
              <a:gd name="connsiteX6" fmla="*/ 697230 w 1776730"/>
              <a:gd name="connsiteY6" fmla="*/ 3573780 h 3769360"/>
              <a:gd name="connsiteX7" fmla="*/ 407670 w 1776730"/>
              <a:gd name="connsiteY7" fmla="*/ 579120 h 3769360"/>
              <a:gd name="connsiteX8" fmla="*/ 491490 w 1776730"/>
              <a:gd name="connsiteY8" fmla="*/ 99060 h 3769360"/>
              <a:gd name="connsiteX0" fmla="*/ 422910 w 1776730"/>
              <a:gd name="connsiteY0" fmla="*/ 121920 h 3769360"/>
              <a:gd name="connsiteX1" fmla="*/ 925830 w 1776730"/>
              <a:gd name="connsiteY1" fmla="*/ 22860 h 3769360"/>
              <a:gd name="connsiteX2" fmla="*/ 1299210 w 1776730"/>
              <a:gd name="connsiteY2" fmla="*/ 106680 h 3769360"/>
              <a:gd name="connsiteX3" fmla="*/ 1339215 w 1776730"/>
              <a:gd name="connsiteY3" fmla="*/ 607695 h 3769360"/>
              <a:gd name="connsiteX4" fmla="*/ 1047750 w 1776730"/>
              <a:gd name="connsiteY4" fmla="*/ 3573780 h 3769360"/>
              <a:gd name="connsiteX5" fmla="*/ 697230 w 1776730"/>
              <a:gd name="connsiteY5" fmla="*/ 3573780 h 3769360"/>
              <a:gd name="connsiteX6" fmla="*/ 407670 w 1776730"/>
              <a:gd name="connsiteY6" fmla="*/ 579120 h 3769360"/>
              <a:gd name="connsiteX7" fmla="*/ 491490 w 1776730"/>
              <a:gd name="connsiteY7" fmla="*/ 99060 h 3769360"/>
              <a:gd name="connsiteX0" fmla="*/ 422910 w 1776730"/>
              <a:gd name="connsiteY0" fmla="*/ 121920 h 3769360"/>
              <a:gd name="connsiteX1" fmla="*/ 925830 w 1776730"/>
              <a:gd name="connsiteY1" fmla="*/ 22860 h 3769360"/>
              <a:gd name="connsiteX2" fmla="*/ 1299210 w 1776730"/>
              <a:gd name="connsiteY2" fmla="*/ 106680 h 3769360"/>
              <a:gd name="connsiteX3" fmla="*/ 1339215 w 1776730"/>
              <a:gd name="connsiteY3" fmla="*/ 607695 h 3769360"/>
              <a:gd name="connsiteX4" fmla="*/ 1047750 w 1776730"/>
              <a:gd name="connsiteY4" fmla="*/ 3573780 h 3769360"/>
              <a:gd name="connsiteX5" fmla="*/ 697230 w 1776730"/>
              <a:gd name="connsiteY5" fmla="*/ 3573780 h 3769360"/>
              <a:gd name="connsiteX6" fmla="*/ 407670 w 1776730"/>
              <a:gd name="connsiteY6" fmla="*/ 579120 h 3769360"/>
              <a:gd name="connsiteX7" fmla="*/ 491490 w 1776730"/>
              <a:gd name="connsiteY7" fmla="*/ 99060 h 3769360"/>
              <a:gd name="connsiteX0" fmla="*/ 422910 w 1776730"/>
              <a:gd name="connsiteY0" fmla="*/ 121920 h 3769360"/>
              <a:gd name="connsiteX1" fmla="*/ 925830 w 1776730"/>
              <a:gd name="connsiteY1" fmla="*/ 22860 h 3769360"/>
              <a:gd name="connsiteX2" fmla="*/ 1299210 w 1776730"/>
              <a:gd name="connsiteY2" fmla="*/ 106680 h 3769360"/>
              <a:gd name="connsiteX3" fmla="*/ 1339215 w 1776730"/>
              <a:gd name="connsiteY3" fmla="*/ 607695 h 3769360"/>
              <a:gd name="connsiteX4" fmla="*/ 1047750 w 1776730"/>
              <a:gd name="connsiteY4" fmla="*/ 3573780 h 3769360"/>
              <a:gd name="connsiteX5" fmla="*/ 697230 w 1776730"/>
              <a:gd name="connsiteY5" fmla="*/ 3573780 h 3769360"/>
              <a:gd name="connsiteX6" fmla="*/ 407670 w 1776730"/>
              <a:gd name="connsiteY6" fmla="*/ 579120 h 3769360"/>
              <a:gd name="connsiteX7" fmla="*/ 491490 w 1776730"/>
              <a:gd name="connsiteY7" fmla="*/ 99060 h 3769360"/>
              <a:gd name="connsiteX0" fmla="*/ 422910 w 1776730"/>
              <a:gd name="connsiteY0" fmla="*/ 121920 h 3769360"/>
              <a:gd name="connsiteX1" fmla="*/ 925830 w 1776730"/>
              <a:gd name="connsiteY1" fmla="*/ 22860 h 3769360"/>
              <a:gd name="connsiteX2" fmla="*/ 1299210 w 1776730"/>
              <a:gd name="connsiteY2" fmla="*/ 106680 h 3769360"/>
              <a:gd name="connsiteX3" fmla="*/ 1339215 w 1776730"/>
              <a:gd name="connsiteY3" fmla="*/ 607695 h 3769360"/>
              <a:gd name="connsiteX4" fmla="*/ 1047750 w 1776730"/>
              <a:gd name="connsiteY4" fmla="*/ 3573780 h 3769360"/>
              <a:gd name="connsiteX5" fmla="*/ 697230 w 1776730"/>
              <a:gd name="connsiteY5" fmla="*/ 3573780 h 3769360"/>
              <a:gd name="connsiteX6" fmla="*/ 407670 w 1776730"/>
              <a:gd name="connsiteY6" fmla="*/ 579120 h 3769360"/>
              <a:gd name="connsiteX7" fmla="*/ 491490 w 1776730"/>
              <a:gd name="connsiteY7" fmla="*/ 99060 h 3769360"/>
              <a:gd name="connsiteX0" fmla="*/ 422910 w 1776730"/>
              <a:gd name="connsiteY0" fmla="*/ 121920 h 3769360"/>
              <a:gd name="connsiteX1" fmla="*/ 925830 w 1776730"/>
              <a:gd name="connsiteY1" fmla="*/ 22860 h 3769360"/>
              <a:gd name="connsiteX2" fmla="*/ 1299210 w 1776730"/>
              <a:gd name="connsiteY2" fmla="*/ 106680 h 3769360"/>
              <a:gd name="connsiteX3" fmla="*/ 1339215 w 1776730"/>
              <a:gd name="connsiteY3" fmla="*/ 607695 h 3769360"/>
              <a:gd name="connsiteX4" fmla="*/ 1047750 w 1776730"/>
              <a:gd name="connsiteY4" fmla="*/ 3573780 h 3769360"/>
              <a:gd name="connsiteX5" fmla="*/ 697230 w 1776730"/>
              <a:gd name="connsiteY5" fmla="*/ 3573780 h 3769360"/>
              <a:gd name="connsiteX6" fmla="*/ 407670 w 1776730"/>
              <a:gd name="connsiteY6" fmla="*/ 579120 h 3769360"/>
              <a:gd name="connsiteX7" fmla="*/ 491490 w 1776730"/>
              <a:gd name="connsiteY7" fmla="*/ 99060 h 3769360"/>
              <a:gd name="connsiteX0" fmla="*/ 925830 w 1776730"/>
              <a:gd name="connsiteY0" fmla="*/ 22860 h 3769360"/>
              <a:gd name="connsiteX1" fmla="*/ 1299210 w 1776730"/>
              <a:gd name="connsiteY1" fmla="*/ 106680 h 3769360"/>
              <a:gd name="connsiteX2" fmla="*/ 1339215 w 1776730"/>
              <a:gd name="connsiteY2" fmla="*/ 607695 h 3769360"/>
              <a:gd name="connsiteX3" fmla="*/ 1047750 w 1776730"/>
              <a:gd name="connsiteY3" fmla="*/ 3573780 h 3769360"/>
              <a:gd name="connsiteX4" fmla="*/ 697230 w 1776730"/>
              <a:gd name="connsiteY4" fmla="*/ 3573780 h 3769360"/>
              <a:gd name="connsiteX5" fmla="*/ 407670 w 1776730"/>
              <a:gd name="connsiteY5" fmla="*/ 579120 h 3769360"/>
              <a:gd name="connsiteX6" fmla="*/ 491490 w 1776730"/>
              <a:gd name="connsiteY6" fmla="*/ 99060 h 3769360"/>
              <a:gd name="connsiteX0" fmla="*/ 925830 w 1776730"/>
              <a:gd name="connsiteY0" fmla="*/ 22860 h 3769360"/>
              <a:gd name="connsiteX1" fmla="*/ 1299210 w 1776730"/>
              <a:gd name="connsiteY1" fmla="*/ 106680 h 3769360"/>
              <a:gd name="connsiteX2" fmla="*/ 1339215 w 1776730"/>
              <a:gd name="connsiteY2" fmla="*/ 607695 h 3769360"/>
              <a:gd name="connsiteX3" fmla="*/ 1047750 w 1776730"/>
              <a:gd name="connsiteY3" fmla="*/ 3573780 h 3769360"/>
              <a:gd name="connsiteX4" fmla="*/ 697230 w 1776730"/>
              <a:gd name="connsiteY4" fmla="*/ 3573780 h 3769360"/>
              <a:gd name="connsiteX5" fmla="*/ 407670 w 1776730"/>
              <a:gd name="connsiteY5" fmla="*/ 579120 h 3769360"/>
              <a:gd name="connsiteX6" fmla="*/ 491490 w 1776730"/>
              <a:gd name="connsiteY6" fmla="*/ 99060 h 3769360"/>
              <a:gd name="connsiteX7" fmla="*/ 925830 w 1776730"/>
              <a:gd name="connsiteY7" fmla="*/ 22860 h 3769360"/>
              <a:gd name="connsiteX0" fmla="*/ 925830 w 1776730"/>
              <a:gd name="connsiteY0" fmla="*/ 22860 h 3769360"/>
              <a:gd name="connsiteX1" fmla="*/ 1299210 w 1776730"/>
              <a:gd name="connsiteY1" fmla="*/ 106680 h 3769360"/>
              <a:gd name="connsiteX2" fmla="*/ 1339215 w 1776730"/>
              <a:gd name="connsiteY2" fmla="*/ 607695 h 3769360"/>
              <a:gd name="connsiteX3" fmla="*/ 1047750 w 1776730"/>
              <a:gd name="connsiteY3" fmla="*/ 3573780 h 3769360"/>
              <a:gd name="connsiteX4" fmla="*/ 697230 w 1776730"/>
              <a:gd name="connsiteY4" fmla="*/ 3573780 h 3769360"/>
              <a:gd name="connsiteX5" fmla="*/ 407670 w 1776730"/>
              <a:gd name="connsiteY5" fmla="*/ 579120 h 3769360"/>
              <a:gd name="connsiteX6" fmla="*/ 491490 w 1776730"/>
              <a:gd name="connsiteY6" fmla="*/ 99060 h 3769360"/>
              <a:gd name="connsiteX7" fmla="*/ 925830 w 1776730"/>
              <a:gd name="connsiteY7" fmla="*/ 22860 h 3769360"/>
              <a:gd name="connsiteX0" fmla="*/ 925830 w 1776730"/>
              <a:gd name="connsiteY0" fmla="*/ 22860 h 3769360"/>
              <a:gd name="connsiteX1" fmla="*/ 1299210 w 1776730"/>
              <a:gd name="connsiteY1" fmla="*/ 106680 h 3769360"/>
              <a:gd name="connsiteX2" fmla="*/ 1339215 w 1776730"/>
              <a:gd name="connsiteY2" fmla="*/ 607695 h 3769360"/>
              <a:gd name="connsiteX3" fmla="*/ 1047750 w 1776730"/>
              <a:gd name="connsiteY3" fmla="*/ 3573780 h 3769360"/>
              <a:gd name="connsiteX4" fmla="*/ 697230 w 1776730"/>
              <a:gd name="connsiteY4" fmla="*/ 3573780 h 3769360"/>
              <a:gd name="connsiteX5" fmla="*/ 407670 w 1776730"/>
              <a:gd name="connsiteY5" fmla="*/ 579120 h 3769360"/>
              <a:gd name="connsiteX6" fmla="*/ 558165 w 1776730"/>
              <a:gd name="connsiteY6" fmla="*/ 99060 h 3769360"/>
              <a:gd name="connsiteX7" fmla="*/ 925830 w 1776730"/>
              <a:gd name="connsiteY7" fmla="*/ 22860 h 3769360"/>
              <a:gd name="connsiteX0" fmla="*/ 925830 w 1776730"/>
              <a:gd name="connsiteY0" fmla="*/ 22860 h 3769360"/>
              <a:gd name="connsiteX1" fmla="*/ 1299210 w 1776730"/>
              <a:gd name="connsiteY1" fmla="*/ 106680 h 3769360"/>
              <a:gd name="connsiteX2" fmla="*/ 1339215 w 1776730"/>
              <a:gd name="connsiteY2" fmla="*/ 607695 h 3769360"/>
              <a:gd name="connsiteX3" fmla="*/ 1047750 w 1776730"/>
              <a:gd name="connsiteY3" fmla="*/ 3573780 h 3769360"/>
              <a:gd name="connsiteX4" fmla="*/ 697230 w 1776730"/>
              <a:gd name="connsiteY4" fmla="*/ 3573780 h 3769360"/>
              <a:gd name="connsiteX5" fmla="*/ 407670 w 1776730"/>
              <a:gd name="connsiteY5" fmla="*/ 579120 h 3769360"/>
              <a:gd name="connsiteX6" fmla="*/ 558165 w 1776730"/>
              <a:gd name="connsiteY6" fmla="*/ 99060 h 3769360"/>
              <a:gd name="connsiteX7" fmla="*/ 925830 w 1776730"/>
              <a:gd name="connsiteY7" fmla="*/ 22860 h 3769360"/>
              <a:gd name="connsiteX0" fmla="*/ 558165 w 1776730"/>
              <a:gd name="connsiteY0" fmla="*/ 99060 h 3769360"/>
              <a:gd name="connsiteX1" fmla="*/ 1299210 w 1776730"/>
              <a:gd name="connsiteY1" fmla="*/ 106680 h 3769360"/>
              <a:gd name="connsiteX2" fmla="*/ 1339215 w 1776730"/>
              <a:gd name="connsiteY2" fmla="*/ 607695 h 3769360"/>
              <a:gd name="connsiteX3" fmla="*/ 1047750 w 1776730"/>
              <a:gd name="connsiteY3" fmla="*/ 3573780 h 3769360"/>
              <a:gd name="connsiteX4" fmla="*/ 697230 w 1776730"/>
              <a:gd name="connsiteY4" fmla="*/ 3573780 h 3769360"/>
              <a:gd name="connsiteX5" fmla="*/ 407670 w 1776730"/>
              <a:gd name="connsiteY5" fmla="*/ 579120 h 3769360"/>
              <a:gd name="connsiteX6" fmla="*/ 558165 w 1776730"/>
              <a:gd name="connsiteY6" fmla="*/ 99060 h 3769360"/>
              <a:gd name="connsiteX0" fmla="*/ 558165 w 1776730"/>
              <a:gd name="connsiteY0" fmla="*/ 162560 h 3832860"/>
              <a:gd name="connsiteX1" fmla="*/ 1299210 w 1776730"/>
              <a:gd name="connsiteY1" fmla="*/ 170180 h 3832860"/>
              <a:gd name="connsiteX2" fmla="*/ 1339215 w 1776730"/>
              <a:gd name="connsiteY2" fmla="*/ 671195 h 3832860"/>
              <a:gd name="connsiteX3" fmla="*/ 1047750 w 1776730"/>
              <a:gd name="connsiteY3" fmla="*/ 3637280 h 3832860"/>
              <a:gd name="connsiteX4" fmla="*/ 697230 w 1776730"/>
              <a:gd name="connsiteY4" fmla="*/ 3637280 h 3832860"/>
              <a:gd name="connsiteX5" fmla="*/ 407670 w 1776730"/>
              <a:gd name="connsiteY5" fmla="*/ 642620 h 3832860"/>
              <a:gd name="connsiteX6" fmla="*/ 558165 w 1776730"/>
              <a:gd name="connsiteY6" fmla="*/ 162560 h 3832860"/>
              <a:gd name="connsiteX0" fmla="*/ 558165 w 1776730"/>
              <a:gd name="connsiteY0" fmla="*/ 162560 h 3832860"/>
              <a:gd name="connsiteX1" fmla="*/ 1299210 w 1776730"/>
              <a:gd name="connsiteY1" fmla="*/ 170180 h 3832860"/>
              <a:gd name="connsiteX2" fmla="*/ 1339215 w 1776730"/>
              <a:gd name="connsiteY2" fmla="*/ 671195 h 3832860"/>
              <a:gd name="connsiteX3" fmla="*/ 1047750 w 1776730"/>
              <a:gd name="connsiteY3" fmla="*/ 3637280 h 3832860"/>
              <a:gd name="connsiteX4" fmla="*/ 697230 w 1776730"/>
              <a:gd name="connsiteY4" fmla="*/ 3637280 h 3832860"/>
              <a:gd name="connsiteX5" fmla="*/ 407670 w 1776730"/>
              <a:gd name="connsiteY5" fmla="*/ 642620 h 3832860"/>
              <a:gd name="connsiteX6" fmla="*/ 558165 w 1776730"/>
              <a:gd name="connsiteY6" fmla="*/ 162560 h 3832860"/>
              <a:gd name="connsiteX0" fmla="*/ 558165 w 1776730"/>
              <a:gd name="connsiteY0" fmla="*/ 162560 h 3832860"/>
              <a:gd name="connsiteX1" fmla="*/ 1184910 w 1776730"/>
              <a:gd name="connsiteY1" fmla="*/ 170180 h 3832860"/>
              <a:gd name="connsiteX2" fmla="*/ 1339215 w 1776730"/>
              <a:gd name="connsiteY2" fmla="*/ 671195 h 3832860"/>
              <a:gd name="connsiteX3" fmla="*/ 1047750 w 1776730"/>
              <a:gd name="connsiteY3" fmla="*/ 3637280 h 3832860"/>
              <a:gd name="connsiteX4" fmla="*/ 697230 w 1776730"/>
              <a:gd name="connsiteY4" fmla="*/ 3637280 h 3832860"/>
              <a:gd name="connsiteX5" fmla="*/ 407670 w 1776730"/>
              <a:gd name="connsiteY5" fmla="*/ 642620 h 3832860"/>
              <a:gd name="connsiteX6" fmla="*/ 558165 w 1776730"/>
              <a:gd name="connsiteY6" fmla="*/ 162560 h 3832860"/>
              <a:gd name="connsiteX0" fmla="*/ 558165 w 1776730"/>
              <a:gd name="connsiteY0" fmla="*/ 162560 h 3832860"/>
              <a:gd name="connsiteX1" fmla="*/ 1184910 w 1776730"/>
              <a:gd name="connsiteY1" fmla="*/ 170180 h 3832860"/>
              <a:gd name="connsiteX2" fmla="*/ 1339215 w 1776730"/>
              <a:gd name="connsiteY2" fmla="*/ 671195 h 3832860"/>
              <a:gd name="connsiteX3" fmla="*/ 1047750 w 1776730"/>
              <a:gd name="connsiteY3" fmla="*/ 3637280 h 3832860"/>
              <a:gd name="connsiteX4" fmla="*/ 697230 w 1776730"/>
              <a:gd name="connsiteY4" fmla="*/ 3637280 h 3832860"/>
              <a:gd name="connsiteX5" fmla="*/ 407670 w 1776730"/>
              <a:gd name="connsiteY5" fmla="*/ 642620 h 3832860"/>
              <a:gd name="connsiteX6" fmla="*/ 558165 w 1776730"/>
              <a:gd name="connsiteY6" fmla="*/ 162560 h 3832860"/>
              <a:gd name="connsiteX0" fmla="*/ 634365 w 1776730"/>
              <a:gd name="connsiteY0" fmla="*/ 162560 h 3832860"/>
              <a:gd name="connsiteX1" fmla="*/ 1184910 w 1776730"/>
              <a:gd name="connsiteY1" fmla="*/ 170180 h 3832860"/>
              <a:gd name="connsiteX2" fmla="*/ 1339215 w 1776730"/>
              <a:gd name="connsiteY2" fmla="*/ 671195 h 3832860"/>
              <a:gd name="connsiteX3" fmla="*/ 1047750 w 1776730"/>
              <a:gd name="connsiteY3" fmla="*/ 3637280 h 3832860"/>
              <a:gd name="connsiteX4" fmla="*/ 697230 w 1776730"/>
              <a:gd name="connsiteY4" fmla="*/ 3637280 h 3832860"/>
              <a:gd name="connsiteX5" fmla="*/ 407670 w 1776730"/>
              <a:gd name="connsiteY5" fmla="*/ 642620 h 3832860"/>
              <a:gd name="connsiteX6" fmla="*/ 634365 w 1776730"/>
              <a:gd name="connsiteY6" fmla="*/ 162560 h 3832860"/>
              <a:gd name="connsiteX0" fmla="*/ 634365 w 1776730"/>
              <a:gd name="connsiteY0" fmla="*/ 114935 h 3785235"/>
              <a:gd name="connsiteX1" fmla="*/ 1184910 w 1776730"/>
              <a:gd name="connsiteY1" fmla="*/ 122555 h 3785235"/>
              <a:gd name="connsiteX2" fmla="*/ 1339215 w 1776730"/>
              <a:gd name="connsiteY2" fmla="*/ 623570 h 3785235"/>
              <a:gd name="connsiteX3" fmla="*/ 1047750 w 1776730"/>
              <a:gd name="connsiteY3" fmla="*/ 3589655 h 3785235"/>
              <a:gd name="connsiteX4" fmla="*/ 697230 w 1776730"/>
              <a:gd name="connsiteY4" fmla="*/ 3589655 h 3785235"/>
              <a:gd name="connsiteX5" fmla="*/ 407670 w 1776730"/>
              <a:gd name="connsiteY5" fmla="*/ 594995 h 3785235"/>
              <a:gd name="connsiteX6" fmla="*/ 634365 w 1776730"/>
              <a:gd name="connsiteY6" fmla="*/ 114935 h 3785235"/>
              <a:gd name="connsiteX0" fmla="*/ 634365 w 1776730"/>
              <a:gd name="connsiteY0" fmla="*/ 114935 h 3785235"/>
              <a:gd name="connsiteX1" fmla="*/ 1184910 w 1776730"/>
              <a:gd name="connsiteY1" fmla="*/ 122555 h 3785235"/>
              <a:gd name="connsiteX2" fmla="*/ 1339215 w 1776730"/>
              <a:gd name="connsiteY2" fmla="*/ 623570 h 3785235"/>
              <a:gd name="connsiteX3" fmla="*/ 1047750 w 1776730"/>
              <a:gd name="connsiteY3" fmla="*/ 3589655 h 3785235"/>
              <a:gd name="connsiteX4" fmla="*/ 697230 w 1776730"/>
              <a:gd name="connsiteY4" fmla="*/ 3589655 h 3785235"/>
              <a:gd name="connsiteX5" fmla="*/ 407670 w 1776730"/>
              <a:gd name="connsiteY5" fmla="*/ 594995 h 3785235"/>
              <a:gd name="connsiteX6" fmla="*/ 634365 w 1776730"/>
              <a:gd name="connsiteY6" fmla="*/ 114935 h 3785235"/>
              <a:gd name="connsiteX0" fmla="*/ 634365 w 1776730"/>
              <a:gd name="connsiteY0" fmla="*/ 114935 h 3785235"/>
              <a:gd name="connsiteX1" fmla="*/ 1184910 w 1776730"/>
              <a:gd name="connsiteY1" fmla="*/ 122555 h 3785235"/>
              <a:gd name="connsiteX2" fmla="*/ 1339215 w 1776730"/>
              <a:gd name="connsiteY2" fmla="*/ 623570 h 3785235"/>
              <a:gd name="connsiteX3" fmla="*/ 1047750 w 1776730"/>
              <a:gd name="connsiteY3" fmla="*/ 3589655 h 3785235"/>
              <a:gd name="connsiteX4" fmla="*/ 697230 w 1776730"/>
              <a:gd name="connsiteY4" fmla="*/ 3589655 h 3785235"/>
              <a:gd name="connsiteX5" fmla="*/ 407670 w 1776730"/>
              <a:gd name="connsiteY5" fmla="*/ 594995 h 3785235"/>
              <a:gd name="connsiteX6" fmla="*/ 634365 w 1776730"/>
              <a:gd name="connsiteY6" fmla="*/ 114935 h 3785235"/>
              <a:gd name="connsiteX0" fmla="*/ 634365 w 1776730"/>
              <a:gd name="connsiteY0" fmla="*/ 114935 h 3785235"/>
              <a:gd name="connsiteX1" fmla="*/ 1184910 w 1776730"/>
              <a:gd name="connsiteY1" fmla="*/ 122555 h 3785235"/>
              <a:gd name="connsiteX2" fmla="*/ 1339215 w 1776730"/>
              <a:gd name="connsiteY2" fmla="*/ 623570 h 3785235"/>
              <a:gd name="connsiteX3" fmla="*/ 1047750 w 1776730"/>
              <a:gd name="connsiteY3" fmla="*/ 3589655 h 3785235"/>
              <a:gd name="connsiteX4" fmla="*/ 697230 w 1776730"/>
              <a:gd name="connsiteY4" fmla="*/ 3589655 h 3785235"/>
              <a:gd name="connsiteX5" fmla="*/ 407670 w 1776730"/>
              <a:gd name="connsiteY5" fmla="*/ 594995 h 3785235"/>
              <a:gd name="connsiteX6" fmla="*/ 634365 w 1776730"/>
              <a:gd name="connsiteY6" fmla="*/ 114935 h 3785235"/>
              <a:gd name="connsiteX0" fmla="*/ 634365 w 1776730"/>
              <a:gd name="connsiteY0" fmla="*/ 114935 h 3785235"/>
              <a:gd name="connsiteX1" fmla="*/ 1184910 w 1776730"/>
              <a:gd name="connsiteY1" fmla="*/ 122555 h 3785235"/>
              <a:gd name="connsiteX2" fmla="*/ 1339215 w 1776730"/>
              <a:gd name="connsiteY2" fmla="*/ 623570 h 3785235"/>
              <a:gd name="connsiteX3" fmla="*/ 1047750 w 1776730"/>
              <a:gd name="connsiteY3" fmla="*/ 3589655 h 3785235"/>
              <a:gd name="connsiteX4" fmla="*/ 697230 w 1776730"/>
              <a:gd name="connsiteY4" fmla="*/ 3589655 h 3785235"/>
              <a:gd name="connsiteX5" fmla="*/ 407670 w 1776730"/>
              <a:gd name="connsiteY5" fmla="*/ 594995 h 3785235"/>
              <a:gd name="connsiteX6" fmla="*/ 634365 w 1776730"/>
              <a:gd name="connsiteY6" fmla="*/ 114935 h 3785235"/>
              <a:gd name="connsiteX0" fmla="*/ 634365 w 1776730"/>
              <a:gd name="connsiteY0" fmla="*/ 114935 h 3791585"/>
              <a:gd name="connsiteX1" fmla="*/ 1184910 w 1776730"/>
              <a:gd name="connsiteY1" fmla="*/ 122555 h 3791585"/>
              <a:gd name="connsiteX2" fmla="*/ 1339215 w 1776730"/>
              <a:gd name="connsiteY2" fmla="*/ 623570 h 3791585"/>
              <a:gd name="connsiteX3" fmla="*/ 1047750 w 1776730"/>
              <a:gd name="connsiteY3" fmla="*/ 3589655 h 3791585"/>
              <a:gd name="connsiteX4" fmla="*/ 697230 w 1776730"/>
              <a:gd name="connsiteY4" fmla="*/ 3589655 h 3791585"/>
              <a:gd name="connsiteX5" fmla="*/ 407670 w 1776730"/>
              <a:gd name="connsiteY5" fmla="*/ 594995 h 3791585"/>
              <a:gd name="connsiteX6" fmla="*/ 634365 w 1776730"/>
              <a:gd name="connsiteY6" fmla="*/ 114935 h 3791585"/>
              <a:gd name="connsiteX0" fmla="*/ 634365 w 1776730"/>
              <a:gd name="connsiteY0" fmla="*/ 114935 h 3791585"/>
              <a:gd name="connsiteX1" fmla="*/ 1184910 w 1776730"/>
              <a:gd name="connsiteY1" fmla="*/ 122555 h 3791585"/>
              <a:gd name="connsiteX2" fmla="*/ 1339215 w 1776730"/>
              <a:gd name="connsiteY2" fmla="*/ 623570 h 3791585"/>
              <a:gd name="connsiteX3" fmla="*/ 1047750 w 1776730"/>
              <a:gd name="connsiteY3" fmla="*/ 3589655 h 3791585"/>
              <a:gd name="connsiteX4" fmla="*/ 697230 w 1776730"/>
              <a:gd name="connsiteY4" fmla="*/ 3589655 h 3791585"/>
              <a:gd name="connsiteX5" fmla="*/ 407670 w 1776730"/>
              <a:gd name="connsiteY5" fmla="*/ 594995 h 3791585"/>
              <a:gd name="connsiteX6" fmla="*/ 634365 w 1776730"/>
              <a:gd name="connsiteY6" fmla="*/ 114935 h 3791585"/>
              <a:gd name="connsiteX0" fmla="*/ 634365 w 1776730"/>
              <a:gd name="connsiteY0" fmla="*/ 114935 h 3791585"/>
              <a:gd name="connsiteX1" fmla="*/ 1184910 w 1776730"/>
              <a:gd name="connsiteY1" fmla="*/ 122555 h 3791585"/>
              <a:gd name="connsiteX2" fmla="*/ 1339215 w 1776730"/>
              <a:gd name="connsiteY2" fmla="*/ 623570 h 3791585"/>
              <a:gd name="connsiteX3" fmla="*/ 1047750 w 1776730"/>
              <a:gd name="connsiteY3" fmla="*/ 3589655 h 3791585"/>
              <a:gd name="connsiteX4" fmla="*/ 697230 w 1776730"/>
              <a:gd name="connsiteY4" fmla="*/ 3589655 h 3791585"/>
              <a:gd name="connsiteX5" fmla="*/ 407670 w 1776730"/>
              <a:gd name="connsiteY5" fmla="*/ 594995 h 3791585"/>
              <a:gd name="connsiteX6" fmla="*/ 634365 w 1776730"/>
              <a:gd name="connsiteY6" fmla="*/ 114935 h 3791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6730" h="3791585">
                <a:moveTo>
                  <a:pt x="634365" y="114935"/>
                </a:moveTo>
                <a:cubicBezTo>
                  <a:pt x="957580" y="0"/>
                  <a:pt x="817245" y="21590"/>
                  <a:pt x="1184910" y="122555"/>
                </a:cubicBezTo>
                <a:cubicBezTo>
                  <a:pt x="1326833" y="102553"/>
                  <a:pt x="1381125" y="45720"/>
                  <a:pt x="1339215" y="623570"/>
                </a:cubicBezTo>
                <a:cubicBezTo>
                  <a:pt x="1776730" y="2597150"/>
                  <a:pt x="1200454" y="3404341"/>
                  <a:pt x="1047750" y="3589655"/>
                </a:cubicBezTo>
                <a:cubicBezTo>
                  <a:pt x="906145" y="3791585"/>
                  <a:pt x="864870" y="3753485"/>
                  <a:pt x="697230" y="3589655"/>
                </a:cubicBezTo>
                <a:cubicBezTo>
                  <a:pt x="365775" y="3101177"/>
                  <a:pt x="0" y="2126615"/>
                  <a:pt x="407670" y="594995"/>
                </a:cubicBezTo>
                <a:cubicBezTo>
                  <a:pt x="373380" y="15875"/>
                  <a:pt x="476885" y="93980"/>
                  <a:pt x="634365" y="114935"/>
                </a:cubicBezTo>
                <a:close/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 sz="1800" b="0">
              <a:solidFill>
                <a:prstClr val="black"/>
              </a:solidFill>
            </a:endParaRPr>
          </a:p>
        </p:txBody>
      </p:sp>
      <p:pic>
        <p:nvPicPr>
          <p:cNvPr id="21" name="ЖПС" descr="Жен-пс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45235" y="2372208"/>
            <a:ext cx="1207008" cy="3657600"/>
          </a:xfrm>
          <a:prstGeom prst="rect">
            <a:avLst/>
          </a:prstGeom>
        </p:spPr>
      </p:pic>
      <p:pic>
        <p:nvPicPr>
          <p:cNvPr id="22" name="МПС" descr="Муж-пс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196298" y="2937631"/>
            <a:ext cx="670560" cy="2004365"/>
          </a:xfrm>
          <a:prstGeom prst="rect">
            <a:avLst/>
          </a:prstGeom>
        </p:spPr>
      </p:pic>
      <p:pic>
        <p:nvPicPr>
          <p:cNvPr id="23" name="Сов с" descr="Совок-сумка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299723" y="4836684"/>
            <a:ext cx="512064" cy="936346"/>
          </a:xfrm>
          <a:prstGeom prst="rect">
            <a:avLst/>
          </a:prstGeom>
        </p:spPr>
      </p:pic>
      <p:grpSp>
        <p:nvGrpSpPr>
          <p:cNvPr id="5" name="Семен"/>
          <p:cNvGrpSpPr/>
          <p:nvPr/>
        </p:nvGrpSpPr>
        <p:grpSpPr>
          <a:xfrm>
            <a:off x="4649495" y="3325306"/>
            <a:ext cx="3608753" cy="510778"/>
            <a:chOff x="1378920" y="3497295"/>
            <a:chExt cx="3608753" cy="425648"/>
          </a:xfrm>
        </p:grpSpPr>
        <p:cxnSp>
          <p:nvCxnSpPr>
            <p:cNvPr id="13" name="Прямая со стрелкой 12"/>
            <p:cNvCxnSpPr/>
            <p:nvPr/>
          </p:nvCxnSpPr>
          <p:spPr>
            <a:xfrm rot="10800000">
              <a:off x="1378920" y="3593394"/>
              <a:ext cx="1525439" cy="15929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sm" len="sm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Т семен"/>
            <p:cNvSpPr/>
            <p:nvPr/>
          </p:nvSpPr>
          <p:spPr>
            <a:xfrm>
              <a:off x="3305039" y="3497295"/>
              <a:ext cx="1682634" cy="42564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ru-RU" sz="2400" b="0" dirty="0">
                  <a:solidFill>
                    <a:prstClr val="black"/>
                  </a:solidFill>
                </a:rPr>
                <a:t>семенники</a:t>
              </a:r>
            </a:p>
          </p:txBody>
        </p:sp>
      </p:grpSp>
      <p:grpSp>
        <p:nvGrpSpPr>
          <p:cNvPr id="10" name="Семяпровод"/>
          <p:cNvGrpSpPr/>
          <p:nvPr/>
        </p:nvGrpSpPr>
        <p:grpSpPr>
          <a:xfrm>
            <a:off x="4633995" y="4258936"/>
            <a:ext cx="3688766" cy="590629"/>
            <a:chOff x="1363420" y="3430752"/>
            <a:chExt cx="3688766" cy="492191"/>
          </a:xfrm>
        </p:grpSpPr>
        <p:cxnSp>
          <p:nvCxnSpPr>
            <p:cNvPr id="29" name="Прямая со стрелкой 28"/>
            <p:cNvCxnSpPr/>
            <p:nvPr/>
          </p:nvCxnSpPr>
          <p:spPr>
            <a:xfrm rot="10800000">
              <a:off x="1363420" y="3430752"/>
              <a:ext cx="1540938" cy="321932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sm" len="sm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Т семен"/>
            <p:cNvSpPr/>
            <p:nvPr/>
          </p:nvSpPr>
          <p:spPr>
            <a:xfrm>
              <a:off x="3240527" y="3497295"/>
              <a:ext cx="1811659" cy="42564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ru-RU" sz="2400" b="0" dirty="0">
                  <a:solidFill>
                    <a:prstClr val="black"/>
                  </a:solidFill>
                </a:rPr>
                <a:t>семяпровод</a:t>
              </a:r>
            </a:p>
          </p:txBody>
        </p:sp>
      </p:grpSp>
      <p:grpSp>
        <p:nvGrpSpPr>
          <p:cNvPr id="15" name="Яйцев"/>
          <p:cNvGrpSpPr/>
          <p:nvPr/>
        </p:nvGrpSpPr>
        <p:grpSpPr>
          <a:xfrm>
            <a:off x="1058536" y="5510612"/>
            <a:ext cx="3280991" cy="510778"/>
            <a:chOff x="3477819" y="3433250"/>
            <a:chExt cx="3280991" cy="425648"/>
          </a:xfrm>
        </p:grpSpPr>
        <p:cxnSp>
          <p:nvCxnSpPr>
            <p:cNvPr id="12" name="Прямая со стрелкой 11"/>
            <p:cNvCxnSpPr>
              <a:stCxn id="9" idx="3"/>
            </p:cNvCxnSpPr>
            <p:nvPr/>
          </p:nvCxnSpPr>
          <p:spPr>
            <a:xfrm>
              <a:off x="4814892" y="3646074"/>
              <a:ext cx="1943918" cy="61469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sm" len="sm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Т яйцевод"/>
            <p:cNvSpPr/>
            <p:nvPr/>
          </p:nvSpPr>
          <p:spPr>
            <a:xfrm>
              <a:off x="3477819" y="3433250"/>
              <a:ext cx="1337073" cy="425648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ru-RU" sz="2400" b="0" dirty="0">
                  <a:solidFill>
                    <a:prstClr val="black"/>
                  </a:solidFill>
                </a:rPr>
                <a:t>яйцевод</a:t>
              </a:r>
            </a:p>
          </p:txBody>
        </p:sp>
      </p:grpSp>
      <p:grpSp>
        <p:nvGrpSpPr>
          <p:cNvPr id="16" name="Яйц"/>
          <p:cNvGrpSpPr/>
          <p:nvPr/>
        </p:nvGrpSpPr>
        <p:grpSpPr>
          <a:xfrm>
            <a:off x="1147481" y="3678834"/>
            <a:ext cx="2913077" cy="510778"/>
            <a:chOff x="3566764" y="1788409"/>
            <a:chExt cx="2913077" cy="425648"/>
          </a:xfrm>
        </p:grpSpPr>
        <p:cxnSp>
          <p:nvCxnSpPr>
            <p:cNvPr id="11" name="Прямая со стрелкой 10"/>
            <p:cNvCxnSpPr>
              <a:stCxn id="8" idx="3"/>
            </p:cNvCxnSpPr>
            <p:nvPr/>
          </p:nvCxnSpPr>
          <p:spPr>
            <a:xfrm flipV="1">
              <a:off x="4725948" y="1853373"/>
              <a:ext cx="1753893" cy="14786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sm" len="sm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Т яич"/>
            <p:cNvSpPr/>
            <p:nvPr/>
          </p:nvSpPr>
          <p:spPr>
            <a:xfrm>
              <a:off x="3566764" y="1788409"/>
              <a:ext cx="1159184" cy="425648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ru-RU" sz="2400" b="0" dirty="0">
                  <a:solidFill>
                    <a:prstClr val="black"/>
                  </a:solidFill>
                </a:rPr>
                <a:t>яичник</a:t>
              </a:r>
            </a:p>
          </p:txBody>
        </p:sp>
      </p:grpSp>
      <p:grpSp>
        <p:nvGrpSpPr>
          <p:cNvPr id="17" name="СС"/>
          <p:cNvGrpSpPr/>
          <p:nvPr/>
        </p:nvGrpSpPr>
        <p:grpSpPr>
          <a:xfrm>
            <a:off x="4587500" y="5222082"/>
            <a:ext cx="4074250" cy="919401"/>
            <a:chOff x="1316927" y="4351737"/>
            <a:chExt cx="4074250" cy="766168"/>
          </a:xfrm>
        </p:grpSpPr>
        <p:sp>
          <p:nvSpPr>
            <p:cNvPr id="7" name="Т Сов с"/>
            <p:cNvSpPr/>
            <p:nvPr/>
          </p:nvSpPr>
          <p:spPr>
            <a:xfrm>
              <a:off x="2901535" y="4351737"/>
              <a:ext cx="2489642" cy="766168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ru-RU" sz="2400" b="0" dirty="0">
                  <a:solidFill>
                    <a:prstClr val="black"/>
                  </a:solidFill>
                </a:rPr>
                <a:t>совокупительная</a:t>
              </a:r>
              <a:br>
                <a:rPr lang="ru-RU" sz="2400" b="0" dirty="0">
                  <a:solidFill>
                    <a:prstClr val="black"/>
                  </a:solidFill>
                </a:rPr>
              </a:br>
              <a:r>
                <a:rPr lang="ru-RU" sz="2400" b="0" dirty="0">
                  <a:solidFill>
                    <a:prstClr val="black"/>
                  </a:solidFill>
                </a:rPr>
                <a:t>сумка</a:t>
              </a:r>
            </a:p>
          </p:txBody>
        </p:sp>
        <p:cxnSp>
          <p:nvCxnSpPr>
            <p:cNvPr id="14" name="Прямая со стрелкой 13"/>
            <p:cNvCxnSpPr>
              <a:stCxn id="7" idx="1"/>
            </p:cNvCxnSpPr>
            <p:nvPr/>
          </p:nvCxnSpPr>
          <p:spPr>
            <a:xfrm flipH="1" flipV="1">
              <a:off x="1316927" y="4448016"/>
              <a:ext cx="1584608" cy="286805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sm" len="sm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38"/>
          <p:cNvSpPr txBox="1"/>
          <p:nvPr/>
        </p:nvSpPr>
        <p:spPr>
          <a:xfrm>
            <a:off x="6039719" y="1766814"/>
            <a:ext cx="2619213" cy="919401"/>
          </a:xfrm>
          <a:prstGeom prst="roundRect">
            <a:avLst/>
          </a:prstGeom>
          <a:solidFill>
            <a:srgbClr val="0000FF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2400" dirty="0">
                <a:solidFill>
                  <a:srgbClr val="FFFFFF"/>
                </a:solidFill>
              </a:rPr>
              <a:t>Мужская</a:t>
            </a:r>
            <a:br>
              <a:rPr lang="ru-RU" sz="2400" b="0" dirty="0">
                <a:solidFill>
                  <a:prstClr val="white"/>
                </a:solidFill>
              </a:rPr>
            </a:br>
            <a:r>
              <a:rPr lang="ru-RU" sz="2400" b="0" dirty="0">
                <a:solidFill>
                  <a:prstClr val="white"/>
                </a:solidFill>
              </a:rPr>
              <a:t>половая система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85074" y="1822608"/>
            <a:ext cx="2619213" cy="919401"/>
          </a:xfrm>
          <a:prstGeom prst="roundRect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2400" dirty="0">
                <a:solidFill>
                  <a:prstClr val="white"/>
                </a:solidFill>
              </a:rPr>
              <a:t>Женская</a:t>
            </a:r>
            <a:br>
              <a:rPr lang="ru-RU" sz="2400" b="0" dirty="0">
                <a:solidFill>
                  <a:prstClr val="white"/>
                </a:solidFill>
              </a:rPr>
            </a:br>
            <a:r>
              <a:rPr lang="ru-RU" sz="2400" b="0" dirty="0">
                <a:solidFill>
                  <a:prstClr val="white"/>
                </a:solidFill>
              </a:rPr>
              <a:t>половая система</a:t>
            </a:r>
          </a:p>
        </p:txBody>
      </p:sp>
    </p:spTree>
    <p:extLst>
      <p:ext uri="{BB962C8B-B14F-4D97-AF65-F5344CB8AC3E}">
        <p14:creationId xmlns:p14="http://schemas.microsoft.com/office/powerpoint/2010/main" val="385347383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9" grpId="0" animBg="1"/>
      <p:bldP spid="4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/>
              <a:t>Регенерация тела </a:t>
            </a:r>
            <a:r>
              <a:rPr lang="ru-RU" dirty="0" err="1"/>
              <a:t>планарии</a:t>
            </a:r>
            <a:r>
              <a:rPr lang="ru-RU" dirty="0"/>
              <a:t>:</a:t>
            </a:r>
            <a:br>
              <a:rPr lang="ru-RU" dirty="0"/>
            </a:br>
            <a:r>
              <a:rPr lang="ru-RU" sz="3200" dirty="0"/>
              <a:t>(не записывать)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52964" y="1600200"/>
            <a:ext cx="4033837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500"/>
              <a:t>Один из видов плоских червей планария способна полностью регенерировать новую особь из любого участка своего тела. Как показано на рисунке, планарии свойственна переднезадняя полярность, т.е. голова всегда развивается у нее на переднем конце фрагмента тела. </a:t>
            </a:r>
          </a:p>
        </p:txBody>
      </p:sp>
      <p:pic>
        <p:nvPicPr>
          <p:cNvPr id="29700" name="Picture 4" descr="0741_00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368425" y="1728791"/>
            <a:ext cx="2209800" cy="4268788"/>
          </a:xfrm>
          <a:noFill/>
        </p:spPr>
      </p:pic>
      <p:sp>
        <p:nvSpPr>
          <p:cNvPr id="5" name="Заголовок 6"/>
          <p:cNvSpPr txBox="1">
            <a:spLocks/>
          </p:cNvSpPr>
          <p:nvPr/>
        </p:nvSpPr>
        <p:spPr bwMode="auto">
          <a:xfrm>
            <a:off x="323528" y="3933056"/>
            <a:ext cx="8219256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9pPr>
          </a:lstStyle>
          <a:p>
            <a:r>
              <a:rPr lang="ru-RU" dirty="0">
                <a:solidFill>
                  <a:srgbClr val="FF0000"/>
                </a:solidFill>
              </a:rPr>
              <a:t>Вспомни:</a:t>
            </a:r>
          </a:p>
          <a:p>
            <a:r>
              <a:rPr lang="ru-RU" dirty="0">
                <a:solidFill>
                  <a:srgbClr val="FF0000"/>
                </a:solidFill>
              </a:rPr>
              <a:t>Что означает термин «регенерация»?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188640"/>
            <a:ext cx="8892480" cy="702916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/>
              <a:t>Проверь себя (устно) Выберите признаки </a:t>
            </a:r>
            <a:r>
              <a:rPr lang="ru-RU" sz="2800" dirty="0" err="1"/>
              <a:t>планарии</a:t>
            </a:r>
            <a:endParaRPr lang="ru-RU" sz="2800" dirty="0"/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524" y="980728"/>
            <a:ext cx="9036496" cy="56880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/>
              <a:t>1. Многоклеточное животное, имеющее уплощенное тело.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/>
              <a:t>2.Вытянутое тело, разделенное на членики кольцевидными перетяжками.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/>
              <a:t>3. Тело вытянутое, круглое на поперечном разрезе.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/>
              <a:t>4. Живет в пресных водоемах.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/>
              <a:t>5. Ведет паразитический образ жизни.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/>
              <a:t>6.Живет в почве, богатой перегнивающими органическими остатками.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/>
              <a:t>7. Свободноживущие организмы.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/>
              <a:t>8. Длина тела 10 м и более.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/>
              <a:t>9. Длина тела 10-20 см.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/>
              <a:t>10.Длина тела 1-2 см.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/>
              <a:t>11 .Тело двусторонне- симметричное.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/>
              <a:t>12.Кровеносная система замкнутая.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/>
              <a:t>1З.Кровеносной системы нет.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/>
              <a:t>14.Кислород в организм поступает через жабры.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/>
              <a:t>15.Дыхание осуществляется через всю поверхность тела.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/>
              <a:t>16.Нервная система состоит из окологлоточного кольца и брюшной цепочки.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/>
              <a:t>17. Нервная  система состоит из головного узла и нервных стволов с ответвлениями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Домашнее задание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88840"/>
          </a:xfrm>
        </p:spPr>
        <p:txBody>
          <a:bodyPr/>
          <a:lstStyle/>
          <a:p>
            <a:r>
              <a:rPr lang="ru-RU" dirty="0"/>
              <a:t>Выучить особенности строения и жизнедеятельности Плоских червей</a:t>
            </a:r>
          </a:p>
        </p:txBody>
      </p:sp>
    </p:spTree>
    <p:extLst>
      <p:ext uri="{BB962C8B-B14F-4D97-AF65-F5344CB8AC3E}">
        <p14:creationId xmlns:p14="http://schemas.microsoft.com/office/powerpoint/2010/main" val="3108306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Общие признаки: </a:t>
            </a:r>
            <a:br>
              <a:rPr lang="ru-RU" dirty="0"/>
            </a:br>
            <a:r>
              <a:rPr lang="ru-RU" sz="3600" dirty="0"/>
              <a:t>(Записать в тетрадь)</a:t>
            </a:r>
            <a:endParaRPr lang="ru-RU" dirty="0"/>
          </a:p>
        </p:txBody>
      </p:sp>
      <p:sp>
        <p:nvSpPr>
          <p:cNvPr id="4" name="Текст 2"/>
          <p:cNvSpPr>
            <a:spLocks noGrp="1"/>
          </p:cNvSpPr>
          <p:nvPr>
            <p:ph idx="1"/>
          </p:nvPr>
        </p:nvSpPr>
        <p:spPr>
          <a:xfrm>
            <a:off x="457200" y="1600205"/>
            <a:ext cx="8229600" cy="3701008"/>
          </a:xfrm>
        </p:spPr>
        <p:txBody>
          <a:bodyPr numCol="1">
            <a:normAutofit/>
          </a:bodyPr>
          <a:lstStyle/>
          <a:p>
            <a:r>
              <a:rPr lang="ru-RU" dirty="0"/>
              <a:t>Тело вытянутое и сплющенное в спинно-брюшном направлении.</a:t>
            </a:r>
          </a:p>
          <a:p>
            <a:r>
              <a:rPr lang="ru-RU" dirty="0"/>
              <a:t>Двусторонняя симметрия</a:t>
            </a:r>
          </a:p>
          <a:p>
            <a:r>
              <a:rPr lang="ru-RU" dirty="0"/>
              <a:t>Трехслойные (появляется </a:t>
            </a:r>
            <a:r>
              <a:rPr lang="ru-RU" u="sng" dirty="0"/>
              <a:t>мезодерма</a:t>
            </a:r>
            <a:r>
              <a:rPr lang="ru-RU" dirty="0"/>
              <a:t>)</a:t>
            </a:r>
          </a:p>
          <a:p>
            <a:r>
              <a:rPr lang="ru-RU" dirty="0"/>
              <a:t>Гермафродиты (вспомните значение термина)</a:t>
            </a:r>
          </a:p>
        </p:txBody>
      </p:sp>
    </p:spTree>
    <p:extLst>
      <p:ext uri="{BB962C8B-B14F-4D97-AF65-F5344CB8AC3E}">
        <p14:creationId xmlns:p14="http://schemas.microsoft.com/office/powerpoint/2010/main" val="3527356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b="1" dirty="0">
                <a:solidFill>
                  <a:srgbClr val="FF9933"/>
                </a:solidFill>
              </a:rPr>
              <a:t>Систематика </a:t>
            </a:r>
            <a:br>
              <a:rPr lang="ru-RU" sz="3600" b="1" dirty="0">
                <a:solidFill>
                  <a:srgbClr val="FF9933"/>
                </a:solidFill>
              </a:rPr>
            </a:br>
            <a:r>
              <a:rPr lang="ru-RU" sz="2400" b="1" dirty="0">
                <a:solidFill>
                  <a:srgbClr val="FF9933"/>
                </a:solidFill>
              </a:rPr>
              <a:t>(Записать в тетрадь)</a:t>
            </a:r>
          </a:p>
        </p:txBody>
      </p:sp>
      <p:grpSp>
        <p:nvGrpSpPr>
          <p:cNvPr id="2" name="Organization Chart 6"/>
          <p:cNvGrpSpPr>
            <a:grpSpLocks/>
          </p:cNvGrpSpPr>
          <p:nvPr/>
        </p:nvGrpSpPr>
        <p:grpSpPr bwMode="auto">
          <a:xfrm>
            <a:off x="251528" y="1844824"/>
            <a:ext cx="8713093" cy="3888432"/>
            <a:chOff x="272" y="754"/>
            <a:chExt cx="4501" cy="1370"/>
          </a:xfrm>
        </p:grpSpPr>
        <p:cxnSp>
          <p:nvCxnSpPr>
            <p:cNvPr id="1028" name="_s1028"/>
            <p:cNvCxnSpPr>
              <a:cxnSpLocks noChangeShapeType="1"/>
              <a:stCxn id="8" idx="0"/>
              <a:endCxn id="5" idx="2"/>
            </p:cNvCxnSpPr>
            <p:nvPr/>
          </p:nvCxnSpPr>
          <p:spPr bwMode="auto">
            <a:xfrm rot="5400000" flipH="1">
              <a:off x="3732" y="1202"/>
              <a:ext cx="134" cy="696"/>
            </a:xfrm>
            <a:prstGeom prst="bentConnector3">
              <a:avLst>
                <a:gd name="adj1" fmla="val 33333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9" name="_s1029"/>
            <p:cNvCxnSpPr>
              <a:cxnSpLocks noChangeShapeType="1"/>
              <a:stCxn id="7" idx="0"/>
              <a:endCxn id="5" idx="2"/>
            </p:cNvCxnSpPr>
            <p:nvPr/>
          </p:nvCxnSpPr>
          <p:spPr bwMode="auto">
            <a:xfrm rot="16200000">
              <a:off x="3035" y="1200"/>
              <a:ext cx="134" cy="699"/>
            </a:xfrm>
            <a:prstGeom prst="bentConnector3">
              <a:avLst>
                <a:gd name="adj1" fmla="val 33333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0" name="_s1030"/>
            <p:cNvCxnSpPr>
              <a:cxnSpLocks noChangeShapeType="1"/>
              <a:stCxn id="6" idx="0"/>
              <a:endCxn id="4" idx="2"/>
            </p:cNvCxnSpPr>
            <p:nvPr/>
          </p:nvCxnSpPr>
          <p:spPr bwMode="auto">
            <a:xfrm rot="16200000">
              <a:off x="1218" y="1549"/>
              <a:ext cx="134" cy="1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1" name="_s1031"/>
            <p:cNvCxnSpPr>
              <a:cxnSpLocks noChangeShapeType="1"/>
              <a:stCxn id="5" idx="0"/>
              <a:endCxn id="3" idx="2"/>
            </p:cNvCxnSpPr>
            <p:nvPr/>
          </p:nvCxnSpPr>
          <p:spPr bwMode="auto">
            <a:xfrm rot="5400000" flipH="1">
              <a:off x="2842" y="574"/>
              <a:ext cx="134" cy="1084"/>
            </a:xfrm>
            <a:prstGeom prst="bentConnector3">
              <a:avLst>
                <a:gd name="adj1" fmla="val 33333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2" name="_s1032"/>
            <p:cNvCxnSpPr>
              <a:cxnSpLocks noChangeShapeType="1"/>
              <a:stCxn id="4" idx="0"/>
              <a:endCxn id="3" idx="2"/>
            </p:cNvCxnSpPr>
            <p:nvPr/>
          </p:nvCxnSpPr>
          <p:spPr bwMode="auto">
            <a:xfrm rot="16200000">
              <a:off x="1759" y="574"/>
              <a:ext cx="134" cy="1083"/>
            </a:xfrm>
            <a:prstGeom prst="bentConnector3">
              <a:avLst>
                <a:gd name="adj1" fmla="val 33333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" name="_s1033"/>
            <p:cNvSpPr>
              <a:spLocks noChangeArrowheads="1"/>
            </p:cNvSpPr>
            <p:nvPr/>
          </p:nvSpPr>
          <p:spPr bwMode="auto">
            <a:xfrm>
              <a:off x="1523" y="754"/>
              <a:ext cx="1688" cy="290"/>
            </a:xfrm>
            <a:prstGeom prst="roundRect">
              <a:avLst>
                <a:gd name="adj" fmla="val 16667"/>
              </a:avLst>
            </a:prstGeom>
            <a:solidFill>
              <a:srgbClr val="FF0000">
                <a:alpha val="50000"/>
              </a:srgbClr>
            </a:solidFill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none" lIns="71323" tIns="35662" rIns="71323" bIns="35662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Тип Плоские черви</a:t>
              </a:r>
            </a:p>
          </p:txBody>
        </p:sp>
        <p:sp>
          <p:nvSpPr>
            <p:cNvPr id="4" name="_s1034"/>
            <p:cNvSpPr>
              <a:spLocks noChangeArrowheads="1"/>
            </p:cNvSpPr>
            <p:nvPr/>
          </p:nvSpPr>
          <p:spPr bwMode="auto">
            <a:xfrm>
              <a:off x="272" y="1188"/>
              <a:ext cx="2023" cy="290"/>
            </a:xfrm>
            <a:prstGeom prst="roundRect">
              <a:avLst>
                <a:gd name="adj" fmla="val 16667"/>
              </a:avLst>
            </a:prstGeom>
            <a:solidFill>
              <a:srgbClr val="FF00FF">
                <a:alpha val="50000"/>
              </a:srgbClr>
            </a:solidFill>
            <a:ln w="28575">
              <a:solidFill>
                <a:srgbClr val="FF00AD"/>
              </a:solidFill>
              <a:round/>
              <a:headEnd/>
              <a:tailEnd/>
            </a:ln>
          </p:spPr>
          <p:txBody>
            <a:bodyPr vert="horz" wrap="none" lIns="71323" tIns="35662" rIns="71323" bIns="35662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Группа </a:t>
              </a:r>
              <a:r>
                <a:rPr kumimoji="0" lang="ru-RU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Свободноживущие</a:t>
              </a:r>
              <a:endParaRPr kumimoji="0" lang="ru-RU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5" name="_s1035"/>
            <p:cNvSpPr>
              <a:spLocks noChangeArrowheads="1"/>
            </p:cNvSpPr>
            <p:nvPr/>
          </p:nvSpPr>
          <p:spPr bwMode="auto">
            <a:xfrm>
              <a:off x="2439" y="1188"/>
              <a:ext cx="2023" cy="290"/>
            </a:xfrm>
            <a:prstGeom prst="roundRect">
              <a:avLst>
                <a:gd name="adj" fmla="val 16667"/>
              </a:avLst>
            </a:prstGeom>
            <a:solidFill>
              <a:srgbClr val="FF00FF">
                <a:alpha val="50000"/>
              </a:srgbClr>
            </a:solidFill>
            <a:ln w="28575">
              <a:solidFill>
                <a:srgbClr val="FF00AD"/>
              </a:solidFill>
              <a:round/>
              <a:headEnd/>
              <a:tailEnd/>
            </a:ln>
          </p:spPr>
          <p:txBody>
            <a:bodyPr vert="horz" wrap="none" lIns="71323" tIns="35662" rIns="71323" bIns="35662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Группа </a:t>
              </a:r>
              <a:r>
                <a:rPr kumimoji="0" lang="ru-RU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Паразитические</a:t>
              </a:r>
              <a:endParaRPr kumimoji="0" lang="ru-RU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6" name="_s1036"/>
            <p:cNvSpPr>
              <a:spLocks noChangeArrowheads="1"/>
            </p:cNvSpPr>
            <p:nvPr/>
          </p:nvSpPr>
          <p:spPr bwMode="auto">
            <a:xfrm>
              <a:off x="658" y="1622"/>
              <a:ext cx="1251" cy="502"/>
            </a:xfrm>
            <a:prstGeom prst="roundRect">
              <a:avLst>
                <a:gd name="adj" fmla="val 16667"/>
              </a:avLst>
            </a:prstGeom>
            <a:solidFill>
              <a:srgbClr val="01BD0A">
                <a:alpha val="50000"/>
              </a:srgbClr>
            </a:solidFill>
            <a:ln w="28575">
              <a:solidFill>
                <a:srgbClr val="01BD0A"/>
              </a:solidFill>
              <a:round/>
              <a:headEnd/>
              <a:tailEnd/>
            </a:ln>
          </p:spPr>
          <p:txBody>
            <a:bodyPr vert="horz" wrap="none" lIns="71323" tIns="35662" rIns="71323" bIns="35662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Класс </a:t>
              </a:r>
              <a:r>
                <a:rPr kumimoji="0" lang="ru-RU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Ресничные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(Планарии)</a:t>
              </a:r>
              <a:endParaRPr kumimoji="0" lang="ru-RU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7" name="_s1037"/>
            <p:cNvSpPr>
              <a:spLocks noChangeArrowheads="1"/>
            </p:cNvSpPr>
            <p:nvPr/>
          </p:nvSpPr>
          <p:spPr bwMode="auto">
            <a:xfrm>
              <a:off x="2127" y="1622"/>
              <a:ext cx="1251" cy="502"/>
            </a:xfrm>
            <a:prstGeom prst="roundRect">
              <a:avLst>
                <a:gd name="adj" fmla="val 16667"/>
              </a:avLst>
            </a:prstGeom>
            <a:solidFill>
              <a:srgbClr val="01BD0A">
                <a:alpha val="50000"/>
              </a:srgbClr>
            </a:solidFill>
            <a:ln w="28575">
              <a:solidFill>
                <a:srgbClr val="01BD0A"/>
              </a:solidFill>
              <a:round/>
              <a:headEnd/>
              <a:tailEnd/>
            </a:ln>
          </p:spPr>
          <p:txBody>
            <a:bodyPr vert="horz" wrap="none" lIns="71323" tIns="35662" rIns="71323" bIns="35662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Класс </a:t>
              </a:r>
              <a:r>
                <a:rPr kumimoji="0" lang="ru-RU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Сосальщики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(Трематоды)</a:t>
              </a:r>
              <a:endParaRPr kumimoji="0" lang="ru-RU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8" name="_s1038"/>
            <p:cNvSpPr>
              <a:spLocks noChangeArrowheads="1"/>
            </p:cNvSpPr>
            <p:nvPr/>
          </p:nvSpPr>
          <p:spPr bwMode="auto">
            <a:xfrm>
              <a:off x="3522" y="1622"/>
              <a:ext cx="1251" cy="502"/>
            </a:xfrm>
            <a:prstGeom prst="roundRect">
              <a:avLst>
                <a:gd name="adj" fmla="val 16667"/>
              </a:avLst>
            </a:prstGeom>
            <a:solidFill>
              <a:srgbClr val="01BD0A">
                <a:alpha val="50000"/>
              </a:srgbClr>
            </a:solidFill>
            <a:ln w="28575">
              <a:solidFill>
                <a:srgbClr val="01BD0A"/>
              </a:solidFill>
              <a:round/>
              <a:headEnd/>
              <a:tailEnd/>
            </a:ln>
          </p:spPr>
          <p:txBody>
            <a:bodyPr vert="horz" wrap="none" lIns="71323" tIns="35662" rIns="71323" bIns="35662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Класс </a:t>
              </a:r>
              <a:r>
                <a:rPr kumimoji="0" lang="ru-RU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Ленточные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(Цестоды)</a:t>
              </a:r>
              <a:endParaRPr kumimoji="0" lang="ru-RU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natur22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30462" y="1628800"/>
            <a:ext cx="6815732" cy="3858658"/>
          </a:xfrm>
          <a:noFill/>
        </p:spPr>
      </p:pic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323528" y="331291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9pPr>
          </a:lstStyle>
          <a:p>
            <a:r>
              <a:rPr lang="ru-RU" b="1" dirty="0"/>
              <a:t>Класс Ресничные</a:t>
            </a:r>
          </a:p>
        </p:txBody>
      </p:sp>
    </p:spTree>
  </p:cSld>
  <p:clrMapOvr>
    <a:masterClrMapping/>
  </p:clrMapOvr>
  <p:transition>
    <p:blinds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Папа\Рабочее место учителя\В работе\Зоология\З10 Тип плоские черви\10 рис\Bedford's_Flatworm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 rot="16200000" flipH="1">
            <a:off x="-722377" y="2649061"/>
            <a:ext cx="5011200" cy="3117022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574476" y="1701976"/>
            <a:ext cx="5389418" cy="138499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720725" indent="-720725"/>
            <a:r>
              <a:rPr lang="ru-RU" sz="2400" dirty="0">
                <a:solidFill>
                  <a:srgbClr val="FF0000"/>
                </a:solidFill>
              </a:rPr>
              <a:t>Ткань</a:t>
            </a:r>
            <a:r>
              <a:rPr lang="ru-RU" sz="2400" dirty="0"/>
              <a:t> </a:t>
            </a:r>
            <a:r>
              <a:rPr lang="ru-RU" sz="2000" dirty="0"/>
              <a:t>- это группа однородных клеток, сходных по происхождению, строению и выполняющих определённую функцию.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574476" y="3191910"/>
            <a:ext cx="5389418" cy="107721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720725" indent="-720725"/>
            <a:r>
              <a:rPr lang="ru-RU" sz="2400" dirty="0">
                <a:solidFill>
                  <a:srgbClr val="FF0000"/>
                </a:solidFill>
              </a:rPr>
              <a:t>Орган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bg1"/>
                </a:solidFill>
              </a:rPr>
              <a:t>- это определённая часть тела, выполняющая соответствующую функцию.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574476" y="4581128"/>
            <a:ext cx="5389418" cy="20005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720725" indent="-720725"/>
            <a:r>
              <a:rPr lang="ru-RU" sz="2400" dirty="0">
                <a:solidFill>
                  <a:srgbClr val="FF0000"/>
                </a:solidFill>
              </a:rPr>
              <a:t>Система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400" dirty="0">
                <a:solidFill>
                  <a:srgbClr val="FF0000"/>
                </a:solidFill>
              </a:rPr>
              <a:t>органов</a:t>
            </a:r>
            <a:r>
              <a:rPr lang="ru-RU" sz="2000" dirty="0">
                <a:solidFill>
                  <a:schemeClr val="tx1"/>
                </a:solidFill>
              </a:rPr>
              <a:t> - </a:t>
            </a:r>
            <a:r>
              <a:rPr lang="ru-RU" sz="2000" dirty="0">
                <a:solidFill>
                  <a:schemeClr val="bg1"/>
                </a:solidFill>
              </a:rPr>
              <a:t>это группа взаимосвязанных органов, которые выполняют общие функции и совместно обеспечивают важнейшие процессы жизнедеятельности.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85800" y="332662"/>
            <a:ext cx="806489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У плоских червей впервые появляются обособленные ткани и системы органов </a:t>
            </a:r>
            <a:r>
              <a:rPr lang="ru-RU" sz="2400" dirty="0"/>
              <a:t>(записывать не нужно)</a:t>
            </a:r>
          </a:p>
        </p:txBody>
      </p:sp>
    </p:spTree>
    <p:extLst>
      <p:ext uri="{BB962C8B-B14F-4D97-AF65-F5344CB8AC3E}">
        <p14:creationId xmlns:p14="http://schemas.microsoft.com/office/powerpoint/2010/main" val="322740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Системы органов</a:t>
            </a:r>
          </a:p>
        </p:txBody>
      </p:sp>
      <p:pic>
        <p:nvPicPr>
          <p:cNvPr id="12" name="БП" descr="Б-планария.png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74805" y="2268983"/>
            <a:ext cx="1260000" cy="4446022"/>
          </a:xfrm>
          <a:prstGeom prst="rect">
            <a:avLst/>
          </a:prstGeom>
        </p:spPr>
      </p:pic>
      <p:pic>
        <p:nvPicPr>
          <p:cNvPr id="13" name="Выдел" descr="Выделительная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23736" y="2294634"/>
            <a:ext cx="1019175" cy="4023703"/>
          </a:xfrm>
          <a:prstGeom prst="rect">
            <a:avLst/>
          </a:prstGeom>
        </p:spPr>
      </p:pic>
      <p:pic>
        <p:nvPicPr>
          <p:cNvPr id="14" name="Нервн" descr="Нервная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73886" y="2325206"/>
            <a:ext cx="1100709" cy="3913632"/>
          </a:xfrm>
          <a:prstGeom prst="rect">
            <a:avLst/>
          </a:prstGeom>
        </p:spPr>
      </p:pic>
      <p:pic>
        <p:nvPicPr>
          <p:cNvPr id="16" name="Пищев" descr="Пищеварительная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878197" y="2294636"/>
            <a:ext cx="1019175" cy="3974783"/>
          </a:xfrm>
          <a:prstGeom prst="rect">
            <a:avLst/>
          </a:prstGeom>
        </p:spPr>
      </p:pic>
      <p:pic>
        <p:nvPicPr>
          <p:cNvPr id="17" name="Пол" descr="Половая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683509" y="2485277"/>
            <a:ext cx="1008983" cy="3057526"/>
          </a:xfrm>
          <a:prstGeom prst="rect">
            <a:avLst/>
          </a:prstGeom>
        </p:spPr>
      </p:pic>
      <p:sp>
        <p:nvSpPr>
          <p:cNvPr id="28" name="Обол"/>
          <p:cNvSpPr/>
          <p:nvPr/>
        </p:nvSpPr>
        <p:spPr>
          <a:xfrm>
            <a:off x="43392" y="2198368"/>
            <a:ext cx="1776730" cy="4536000"/>
          </a:xfrm>
          <a:custGeom>
            <a:avLst/>
            <a:gdLst>
              <a:gd name="connsiteX0" fmla="*/ 49530 w 1005840"/>
              <a:gd name="connsiteY0" fmla="*/ 204470 h 4169410"/>
              <a:gd name="connsiteX1" fmla="*/ 552450 w 1005840"/>
              <a:gd name="connsiteY1" fmla="*/ 105410 h 4169410"/>
              <a:gd name="connsiteX2" fmla="*/ 925830 w 1005840"/>
              <a:gd name="connsiteY2" fmla="*/ 189230 h 4169410"/>
              <a:gd name="connsiteX3" fmla="*/ 963930 w 1005840"/>
              <a:gd name="connsiteY3" fmla="*/ 577850 h 4169410"/>
              <a:gd name="connsiteX4" fmla="*/ 674370 w 1005840"/>
              <a:gd name="connsiteY4" fmla="*/ 3656330 h 4169410"/>
              <a:gd name="connsiteX5" fmla="*/ 323850 w 1005840"/>
              <a:gd name="connsiteY5" fmla="*/ 3656330 h 4169410"/>
              <a:gd name="connsiteX6" fmla="*/ 34290 w 1005840"/>
              <a:gd name="connsiteY6" fmla="*/ 661670 h 4169410"/>
              <a:gd name="connsiteX7" fmla="*/ 118110 w 1005840"/>
              <a:gd name="connsiteY7" fmla="*/ 181610 h 4169410"/>
              <a:gd name="connsiteX0" fmla="*/ 49530 w 1005840"/>
              <a:gd name="connsiteY0" fmla="*/ 204470 h 4169410"/>
              <a:gd name="connsiteX1" fmla="*/ 552450 w 1005840"/>
              <a:gd name="connsiteY1" fmla="*/ 105410 h 4169410"/>
              <a:gd name="connsiteX2" fmla="*/ 925830 w 1005840"/>
              <a:gd name="connsiteY2" fmla="*/ 189230 h 4169410"/>
              <a:gd name="connsiteX3" fmla="*/ 963930 w 1005840"/>
              <a:gd name="connsiteY3" fmla="*/ 577850 h 4169410"/>
              <a:gd name="connsiteX4" fmla="*/ 674370 w 1005840"/>
              <a:gd name="connsiteY4" fmla="*/ 3656330 h 4169410"/>
              <a:gd name="connsiteX5" fmla="*/ 323850 w 1005840"/>
              <a:gd name="connsiteY5" fmla="*/ 3656330 h 4169410"/>
              <a:gd name="connsiteX6" fmla="*/ 34290 w 1005840"/>
              <a:gd name="connsiteY6" fmla="*/ 661670 h 4169410"/>
              <a:gd name="connsiteX7" fmla="*/ 118110 w 1005840"/>
              <a:gd name="connsiteY7" fmla="*/ 181610 h 4169410"/>
              <a:gd name="connsiteX0" fmla="*/ 422910 w 1379220"/>
              <a:gd name="connsiteY0" fmla="*/ 204470 h 4169410"/>
              <a:gd name="connsiteX1" fmla="*/ 925830 w 1379220"/>
              <a:gd name="connsiteY1" fmla="*/ 105410 h 4169410"/>
              <a:gd name="connsiteX2" fmla="*/ 1299210 w 1379220"/>
              <a:gd name="connsiteY2" fmla="*/ 189230 h 4169410"/>
              <a:gd name="connsiteX3" fmla="*/ 1337310 w 1379220"/>
              <a:gd name="connsiteY3" fmla="*/ 577850 h 4169410"/>
              <a:gd name="connsiteX4" fmla="*/ 1047750 w 1379220"/>
              <a:gd name="connsiteY4" fmla="*/ 3656330 h 4169410"/>
              <a:gd name="connsiteX5" fmla="*/ 697230 w 1379220"/>
              <a:gd name="connsiteY5" fmla="*/ 3656330 h 4169410"/>
              <a:gd name="connsiteX6" fmla="*/ 407670 w 1379220"/>
              <a:gd name="connsiteY6" fmla="*/ 661670 h 4169410"/>
              <a:gd name="connsiteX7" fmla="*/ 491490 w 1379220"/>
              <a:gd name="connsiteY7" fmla="*/ 181610 h 4169410"/>
              <a:gd name="connsiteX0" fmla="*/ 422910 w 1379220"/>
              <a:gd name="connsiteY0" fmla="*/ 204470 h 4169410"/>
              <a:gd name="connsiteX1" fmla="*/ 925830 w 1379220"/>
              <a:gd name="connsiteY1" fmla="*/ 105410 h 4169410"/>
              <a:gd name="connsiteX2" fmla="*/ 1299210 w 1379220"/>
              <a:gd name="connsiteY2" fmla="*/ 189230 h 4169410"/>
              <a:gd name="connsiteX3" fmla="*/ 1337310 w 1379220"/>
              <a:gd name="connsiteY3" fmla="*/ 577850 h 4169410"/>
              <a:gd name="connsiteX4" fmla="*/ 1047750 w 1379220"/>
              <a:gd name="connsiteY4" fmla="*/ 3656330 h 4169410"/>
              <a:gd name="connsiteX5" fmla="*/ 697230 w 1379220"/>
              <a:gd name="connsiteY5" fmla="*/ 3656330 h 4169410"/>
              <a:gd name="connsiteX6" fmla="*/ 407670 w 1379220"/>
              <a:gd name="connsiteY6" fmla="*/ 661670 h 4169410"/>
              <a:gd name="connsiteX7" fmla="*/ 491490 w 1379220"/>
              <a:gd name="connsiteY7" fmla="*/ 181610 h 4169410"/>
              <a:gd name="connsiteX0" fmla="*/ 422910 w 1379220"/>
              <a:gd name="connsiteY0" fmla="*/ 204470 h 4169410"/>
              <a:gd name="connsiteX1" fmla="*/ 925830 w 1379220"/>
              <a:gd name="connsiteY1" fmla="*/ 105410 h 4169410"/>
              <a:gd name="connsiteX2" fmla="*/ 1299210 w 1379220"/>
              <a:gd name="connsiteY2" fmla="*/ 189230 h 4169410"/>
              <a:gd name="connsiteX3" fmla="*/ 1337310 w 1379220"/>
              <a:gd name="connsiteY3" fmla="*/ 577850 h 4169410"/>
              <a:gd name="connsiteX4" fmla="*/ 1047750 w 1379220"/>
              <a:gd name="connsiteY4" fmla="*/ 3656330 h 4169410"/>
              <a:gd name="connsiteX5" fmla="*/ 697230 w 1379220"/>
              <a:gd name="connsiteY5" fmla="*/ 3656330 h 4169410"/>
              <a:gd name="connsiteX6" fmla="*/ 407670 w 1379220"/>
              <a:gd name="connsiteY6" fmla="*/ 661670 h 4169410"/>
              <a:gd name="connsiteX7" fmla="*/ 491490 w 1379220"/>
              <a:gd name="connsiteY7" fmla="*/ 181610 h 4169410"/>
              <a:gd name="connsiteX0" fmla="*/ 422910 w 1379220"/>
              <a:gd name="connsiteY0" fmla="*/ 204470 h 4169410"/>
              <a:gd name="connsiteX1" fmla="*/ 925830 w 1379220"/>
              <a:gd name="connsiteY1" fmla="*/ 105410 h 4169410"/>
              <a:gd name="connsiteX2" fmla="*/ 1299210 w 1379220"/>
              <a:gd name="connsiteY2" fmla="*/ 189230 h 4169410"/>
              <a:gd name="connsiteX3" fmla="*/ 1337310 w 1379220"/>
              <a:gd name="connsiteY3" fmla="*/ 577850 h 4169410"/>
              <a:gd name="connsiteX4" fmla="*/ 1047750 w 1379220"/>
              <a:gd name="connsiteY4" fmla="*/ 3656330 h 4169410"/>
              <a:gd name="connsiteX5" fmla="*/ 697230 w 1379220"/>
              <a:gd name="connsiteY5" fmla="*/ 3656330 h 4169410"/>
              <a:gd name="connsiteX6" fmla="*/ 407670 w 1379220"/>
              <a:gd name="connsiteY6" fmla="*/ 661670 h 4169410"/>
              <a:gd name="connsiteX7" fmla="*/ 491490 w 1379220"/>
              <a:gd name="connsiteY7" fmla="*/ 181610 h 4169410"/>
              <a:gd name="connsiteX0" fmla="*/ 422910 w 1379220"/>
              <a:gd name="connsiteY0" fmla="*/ 204470 h 4169410"/>
              <a:gd name="connsiteX1" fmla="*/ 925830 w 1379220"/>
              <a:gd name="connsiteY1" fmla="*/ 105410 h 4169410"/>
              <a:gd name="connsiteX2" fmla="*/ 1299210 w 1379220"/>
              <a:gd name="connsiteY2" fmla="*/ 189230 h 4169410"/>
              <a:gd name="connsiteX3" fmla="*/ 1337310 w 1379220"/>
              <a:gd name="connsiteY3" fmla="*/ 577850 h 4169410"/>
              <a:gd name="connsiteX4" fmla="*/ 1047750 w 1379220"/>
              <a:gd name="connsiteY4" fmla="*/ 3656330 h 4169410"/>
              <a:gd name="connsiteX5" fmla="*/ 697230 w 1379220"/>
              <a:gd name="connsiteY5" fmla="*/ 3656330 h 4169410"/>
              <a:gd name="connsiteX6" fmla="*/ 407670 w 1379220"/>
              <a:gd name="connsiteY6" fmla="*/ 661670 h 4169410"/>
              <a:gd name="connsiteX7" fmla="*/ 491490 w 1379220"/>
              <a:gd name="connsiteY7" fmla="*/ 181610 h 4169410"/>
              <a:gd name="connsiteX0" fmla="*/ 422910 w 1379220"/>
              <a:gd name="connsiteY0" fmla="*/ 204470 h 4169410"/>
              <a:gd name="connsiteX1" fmla="*/ 925830 w 1379220"/>
              <a:gd name="connsiteY1" fmla="*/ 105410 h 4169410"/>
              <a:gd name="connsiteX2" fmla="*/ 1299210 w 1379220"/>
              <a:gd name="connsiteY2" fmla="*/ 189230 h 4169410"/>
              <a:gd name="connsiteX3" fmla="*/ 1337310 w 1379220"/>
              <a:gd name="connsiteY3" fmla="*/ 577850 h 4169410"/>
              <a:gd name="connsiteX4" fmla="*/ 1047750 w 1379220"/>
              <a:gd name="connsiteY4" fmla="*/ 3656330 h 4169410"/>
              <a:gd name="connsiteX5" fmla="*/ 697230 w 1379220"/>
              <a:gd name="connsiteY5" fmla="*/ 3656330 h 4169410"/>
              <a:gd name="connsiteX6" fmla="*/ 407670 w 1379220"/>
              <a:gd name="connsiteY6" fmla="*/ 661670 h 4169410"/>
              <a:gd name="connsiteX7" fmla="*/ 491490 w 1379220"/>
              <a:gd name="connsiteY7" fmla="*/ 181610 h 4169410"/>
              <a:gd name="connsiteX0" fmla="*/ 422910 w 1379220"/>
              <a:gd name="connsiteY0" fmla="*/ 204470 h 4169410"/>
              <a:gd name="connsiteX1" fmla="*/ 925830 w 1379220"/>
              <a:gd name="connsiteY1" fmla="*/ 105410 h 4169410"/>
              <a:gd name="connsiteX2" fmla="*/ 1299210 w 1379220"/>
              <a:gd name="connsiteY2" fmla="*/ 189230 h 4169410"/>
              <a:gd name="connsiteX3" fmla="*/ 1337310 w 1379220"/>
              <a:gd name="connsiteY3" fmla="*/ 577850 h 4169410"/>
              <a:gd name="connsiteX4" fmla="*/ 1047750 w 1379220"/>
              <a:gd name="connsiteY4" fmla="*/ 3656330 h 4169410"/>
              <a:gd name="connsiteX5" fmla="*/ 697230 w 1379220"/>
              <a:gd name="connsiteY5" fmla="*/ 3656330 h 4169410"/>
              <a:gd name="connsiteX6" fmla="*/ 407670 w 1379220"/>
              <a:gd name="connsiteY6" fmla="*/ 661670 h 4169410"/>
              <a:gd name="connsiteX7" fmla="*/ 491490 w 1379220"/>
              <a:gd name="connsiteY7" fmla="*/ 181610 h 4169410"/>
              <a:gd name="connsiteX0" fmla="*/ 422910 w 1379220"/>
              <a:gd name="connsiteY0" fmla="*/ 204470 h 4169410"/>
              <a:gd name="connsiteX1" fmla="*/ 925830 w 1379220"/>
              <a:gd name="connsiteY1" fmla="*/ 105410 h 4169410"/>
              <a:gd name="connsiteX2" fmla="*/ 1299210 w 1379220"/>
              <a:gd name="connsiteY2" fmla="*/ 189230 h 4169410"/>
              <a:gd name="connsiteX3" fmla="*/ 1337310 w 1379220"/>
              <a:gd name="connsiteY3" fmla="*/ 577850 h 4169410"/>
              <a:gd name="connsiteX4" fmla="*/ 1047750 w 1379220"/>
              <a:gd name="connsiteY4" fmla="*/ 3656330 h 4169410"/>
              <a:gd name="connsiteX5" fmla="*/ 697230 w 1379220"/>
              <a:gd name="connsiteY5" fmla="*/ 3656330 h 4169410"/>
              <a:gd name="connsiteX6" fmla="*/ 407670 w 1379220"/>
              <a:gd name="connsiteY6" fmla="*/ 661670 h 4169410"/>
              <a:gd name="connsiteX7" fmla="*/ 491490 w 1379220"/>
              <a:gd name="connsiteY7" fmla="*/ 181610 h 4169410"/>
              <a:gd name="connsiteX0" fmla="*/ 422910 w 1379220"/>
              <a:gd name="connsiteY0" fmla="*/ 204470 h 3851910"/>
              <a:gd name="connsiteX1" fmla="*/ 925830 w 1379220"/>
              <a:gd name="connsiteY1" fmla="*/ 105410 h 3851910"/>
              <a:gd name="connsiteX2" fmla="*/ 1299210 w 1379220"/>
              <a:gd name="connsiteY2" fmla="*/ 189230 h 3851910"/>
              <a:gd name="connsiteX3" fmla="*/ 1337310 w 1379220"/>
              <a:gd name="connsiteY3" fmla="*/ 577850 h 3851910"/>
              <a:gd name="connsiteX4" fmla="*/ 1047750 w 1379220"/>
              <a:gd name="connsiteY4" fmla="*/ 3656330 h 3851910"/>
              <a:gd name="connsiteX5" fmla="*/ 697230 w 1379220"/>
              <a:gd name="connsiteY5" fmla="*/ 3656330 h 3851910"/>
              <a:gd name="connsiteX6" fmla="*/ 407670 w 1379220"/>
              <a:gd name="connsiteY6" fmla="*/ 661670 h 3851910"/>
              <a:gd name="connsiteX7" fmla="*/ 491490 w 1379220"/>
              <a:gd name="connsiteY7" fmla="*/ 181610 h 3851910"/>
              <a:gd name="connsiteX0" fmla="*/ 422910 w 1814830"/>
              <a:gd name="connsiteY0" fmla="*/ 204470 h 3851910"/>
              <a:gd name="connsiteX1" fmla="*/ 925830 w 1814830"/>
              <a:gd name="connsiteY1" fmla="*/ 105410 h 3851910"/>
              <a:gd name="connsiteX2" fmla="*/ 1299210 w 1814830"/>
              <a:gd name="connsiteY2" fmla="*/ 189230 h 3851910"/>
              <a:gd name="connsiteX3" fmla="*/ 1337310 w 1814830"/>
              <a:gd name="connsiteY3" fmla="*/ 577850 h 3851910"/>
              <a:gd name="connsiteX4" fmla="*/ 1047750 w 1814830"/>
              <a:gd name="connsiteY4" fmla="*/ 3656330 h 3851910"/>
              <a:gd name="connsiteX5" fmla="*/ 697230 w 1814830"/>
              <a:gd name="connsiteY5" fmla="*/ 3656330 h 3851910"/>
              <a:gd name="connsiteX6" fmla="*/ 407670 w 1814830"/>
              <a:gd name="connsiteY6" fmla="*/ 661670 h 3851910"/>
              <a:gd name="connsiteX7" fmla="*/ 491490 w 1814830"/>
              <a:gd name="connsiteY7" fmla="*/ 181610 h 3851910"/>
              <a:gd name="connsiteX0" fmla="*/ 422910 w 1814830"/>
              <a:gd name="connsiteY0" fmla="*/ 204470 h 3851910"/>
              <a:gd name="connsiteX1" fmla="*/ 925830 w 1814830"/>
              <a:gd name="connsiteY1" fmla="*/ 105410 h 3851910"/>
              <a:gd name="connsiteX2" fmla="*/ 1299210 w 1814830"/>
              <a:gd name="connsiteY2" fmla="*/ 189230 h 3851910"/>
              <a:gd name="connsiteX3" fmla="*/ 1337310 w 1814830"/>
              <a:gd name="connsiteY3" fmla="*/ 577850 h 3851910"/>
              <a:gd name="connsiteX4" fmla="*/ 1047750 w 1814830"/>
              <a:gd name="connsiteY4" fmla="*/ 3656330 h 3851910"/>
              <a:gd name="connsiteX5" fmla="*/ 697230 w 1814830"/>
              <a:gd name="connsiteY5" fmla="*/ 3656330 h 3851910"/>
              <a:gd name="connsiteX6" fmla="*/ 407670 w 1814830"/>
              <a:gd name="connsiteY6" fmla="*/ 661670 h 3851910"/>
              <a:gd name="connsiteX7" fmla="*/ 491490 w 1814830"/>
              <a:gd name="connsiteY7" fmla="*/ 181610 h 3851910"/>
              <a:gd name="connsiteX0" fmla="*/ 422910 w 1387475"/>
              <a:gd name="connsiteY0" fmla="*/ 121920 h 3769360"/>
              <a:gd name="connsiteX1" fmla="*/ 925830 w 1387475"/>
              <a:gd name="connsiteY1" fmla="*/ 22860 h 3769360"/>
              <a:gd name="connsiteX2" fmla="*/ 1299210 w 1387475"/>
              <a:gd name="connsiteY2" fmla="*/ 106680 h 3769360"/>
              <a:gd name="connsiteX3" fmla="*/ 1337310 w 1387475"/>
              <a:gd name="connsiteY3" fmla="*/ 495300 h 3769360"/>
              <a:gd name="connsiteX4" fmla="*/ 1339215 w 1387475"/>
              <a:gd name="connsiteY4" fmla="*/ 607695 h 3769360"/>
              <a:gd name="connsiteX5" fmla="*/ 1047750 w 1387475"/>
              <a:gd name="connsiteY5" fmla="*/ 3573780 h 3769360"/>
              <a:gd name="connsiteX6" fmla="*/ 697230 w 1387475"/>
              <a:gd name="connsiteY6" fmla="*/ 3573780 h 3769360"/>
              <a:gd name="connsiteX7" fmla="*/ 407670 w 1387475"/>
              <a:gd name="connsiteY7" fmla="*/ 579120 h 3769360"/>
              <a:gd name="connsiteX8" fmla="*/ 491490 w 1387475"/>
              <a:gd name="connsiteY8" fmla="*/ 99060 h 3769360"/>
              <a:gd name="connsiteX0" fmla="*/ 422910 w 1744980"/>
              <a:gd name="connsiteY0" fmla="*/ 121920 h 3769360"/>
              <a:gd name="connsiteX1" fmla="*/ 925830 w 1744980"/>
              <a:gd name="connsiteY1" fmla="*/ 22860 h 3769360"/>
              <a:gd name="connsiteX2" fmla="*/ 1299210 w 1744980"/>
              <a:gd name="connsiteY2" fmla="*/ 106680 h 3769360"/>
              <a:gd name="connsiteX3" fmla="*/ 1337310 w 1744980"/>
              <a:gd name="connsiteY3" fmla="*/ 495300 h 3769360"/>
              <a:gd name="connsiteX4" fmla="*/ 1339215 w 1744980"/>
              <a:gd name="connsiteY4" fmla="*/ 607695 h 3769360"/>
              <a:gd name="connsiteX5" fmla="*/ 1047750 w 1744980"/>
              <a:gd name="connsiteY5" fmla="*/ 3573780 h 3769360"/>
              <a:gd name="connsiteX6" fmla="*/ 697230 w 1744980"/>
              <a:gd name="connsiteY6" fmla="*/ 3573780 h 3769360"/>
              <a:gd name="connsiteX7" fmla="*/ 407670 w 1744980"/>
              <a:gd name="connsiteY7" fmla="*/ 579120 h 3769360"/>
              <a:gd name="connsiteX8" fmla="*/ 491490 w 1744980"/>
              <a:gd name="connsiteY8" fmla="*/ 99060 h 3769360"/>
              <a:gd name="connsiteX0" fmla="*/ 422910 w 1744980"/>
              <a:gd name="connsiteY0" fmla="*/ 121920 h 3769360"/>
              <a:gd name="connsiteX1" fmla="*/ 925830 w 1744980"/>
              <a:gd name="connsiteY1" fmla="*/ 22860 h 3769360"/>
              <a:gd name="connsiteX2" fmla="*/ 1299210 w 1744980"/>
              <a:gd name="connsiteY2" fmla="*/ 106680 h 3769360"/>
              <a:gd name="connsiteX3" fmla="*/ 1337310 w 1744980"/>
              <a:gd name="connsiteY3" fmla="*/ 495300 h 3769360"/>
              <a:gd name="connsiteX4" fmla="*/ 1339215 w 1744980"/>
              <a:gd name="connsiteY4" fmla="*/ 607695 h 3769360"/>
              <a:gd name="connsiteX5" fmla="*/ 1047750 w 1744980"/>
              <a:gd name="connsiteY5" fmla="*/ 3573780 h 3769360"/>
              <a:gd name="connsiteX6" fmla="*/ 697230 w 1744980"/>
              <a:gd name="connsiteY6" fmla="*/ 3573780 h 3769360"/>
              <a:gd name="connsiteX7" fmla="*/ 407670 w 1744980"/>
              <a:gd name="connsiteY7" fmla="*/ 579120 h 3769360"/>
              <a:gd name="connsiteX8" fmla="*/ 491490 w 1744980"/>
              <a:gd name="connsiteY8" fmla="*/ 99060 h 3769360"/>
              <a:gd name="connsiteX0" fmla="*/ 422910 w 1744980"/>
              <a:gd name="connsiteY0" fmla="*/ 121920 h 3769360"/>
              <a:gd name="connsiteX1" fmla="*/ 925830 w 1744980"/>
              <a:gd name="connsiteY1" fmla="*/ 22860 h 3769360"/>
              <a:gd name="connsiteX2" fmla="*/ 1299210 w 1744980"/>
              <a:gd name="connsiteY2" fmla="*/ 106680 h 3769360"/>
              <a:gd name="connsiteX3" fmla="*/ 1337310 w 1744980"/>
              <a:gd name="connsiteY3" fmla="*/ 495300 h 3769360"/>
              <a:gd name="connsiteX4" fmla="*/ 1339215 w 1744980"/>
              <a:gd name="connsiteY4" fmla="*/ 607695 h 3769360"/>
              <a:gd name="connsiteX5" fmla="*/ 1047750 w 1744980"/>
              <a:gd name="connsiteY5" fmla="*/ 3573780 h 3769360"/>
              <a:gd name="connsiteX6" fmla="*/ 697230 w 1744980"/>
              <a:gd name="connsiteY6" fmla="*/ 3573780 h 3769360"/>
              <a:gd name="connsiteX7" fmla="*/ 407670 w 1744980"/>
              <a:gd name="connsiteY7" fmla="*/ 579120 h 3769360"/>
              <a:gd name="connsiteX8" fmla="*/ 491490 w 1744980"/>
              <a:gd name="connsiteY8" fmla="*/ 99060 h 3769360"/>
              <a:gd name="connsiteX0" fmla="*/ 422910 w 1776730"/>
              <a:gd name="connsiteY0" fmla="*/ 121920 h 3769360"/>
              <a:gd name="connsiteX1" fmla="*/ 925830 w 1776730"/>
              <a:gd name="connsiteY1" fmla="*/ 22860 h 3769360"/>
              <a:gd name="connsiteX2" fmla="*/ 1299210 w 1776730"/>
              <a:gd name="connsiteY2" fmla="*/ 106680 h 3769360"/>
              <a:gd name="connsiteX3" fmla="*/ 1337310 w 1776730"/>
              <a:gd name="connsiteY3" fmla="*/ 495300 h 3769360"/>
              <a:gd name="connsiteX4" fmla="*/ 1339215 w 1776730"/>
              <a:gd name="connsiteY4" fmla="*/ 607695 h 3769360"/>
              <a:gd name="connsiteX5" fmla="*/ 1047750 w 1776730"/>
              <a:gd name="connsiteY5" fmla="*/ 3573780 h 3769360"/>
              <a:gd name="connsiteX6" fmla="*/ 697230 w 1776730"/>
              <a:gd name="connsiteY6" fmla="*/ 3573780 h 3769360"/>
              <a:gd name="connsiteX7" fmla="*/ 407670 w 1776730"/>
              <a:gd name="connsiteY7" fmla="*/ 579120 h 3769360"/>
              <a:gd name="connsiteX8" fmla="*/ 491490 w 1776730"/>
              <a:gd name="connsiteY8" fmla="*/ 99060 h 3769360"/>
              <a:gd name="connsiteX0" fmla="*/ 422910 w 1776730"/>
              <a:gd name="connsiteY0" fmla="*/ 121920 h 3769360"/>
              <a:gd name="connsiteX1" fmla="*/ 925830 w 1776730"/>
              <a:gd name="connsiteY1" fmla="*/ 22860 h 3769360"/>
              <a:gd name="connsiteX2" fmla="*/ 1299210 w 1776730"/>
              <a:gd name="connsiteY2" fmla="*/ 106680 h 3769360"/>
              <a:gd name="connsiteX3" fmla="*/ 1339215 w 1776730"/>
              <a:gd name="connsiteY3" fmla="*/ 607695 h 3769360"/>
              <a:gd name="connsiteX4" fmla="*/ 1047750 w 1776730"/>
              <a:gd name="connsiteY4" fmla="*/ 3573780 h 3769360"/>
              <a:gd name="connsiteX5" fmla="*/ 697230 w 1776730"/>
              <a:gd name="connsiteY5" fmla="*/ 3573780 h 3769360"/>
              <a:gd name="connsiteX6" fmla="*/ 407670 w 1776730"/>
              <a:gd name="connsiteY6" fmla="*/ 579120 h 3769360"/>
              <a:gd name="connsiteX7" fmla="*/ 491490 w 1776730"/>
              <a:gd name="connsiteY7" fmla="*/ 99060 h 3769360"/>
              <a:gd name="connsiteX0" fmla="*/ 422910 w 1776730"/>
              <a:gd name="connsiteY0" fmla="*/ 121920 h 3769360"/>
              <a:gd name="connsiteX1" fmla="*/ 925830 w 1776730"/>
              <a:gd name="connsiteY1" fmla="*/ 22860 h 3769360"/>
              <a:gd name="connsiteX2" fmla="*/ 1299210 w 1776730"/>
              <a:gd name="connsiteY2" fmla="*/ 106680 h 3769360"/>
              <a:gd name="connsiteX3" fmla="*/ 1304290 w 1776730"/>
              <a:gd name="connsiteY3" fmla="*/ 112395 h 3769360"/>
              <a:gd name="connsiteX4" fmla="*/ 1339215 w 1776730"/>
              <a:gd name="connsiteY4" fmla="*/ 607695 h 3769360"/>
              <a:gd name="connsiteX5" fmla="*/ 1047750 w 1776730"/>
              <a:gd name="connsiteY5" fmla="*/ 3573780 h 3769360"/>
              <a:gd name="connsiteX6" fmla="*/ 697230 w 1776730"/>
              <a:gd name="connsiteY6" fmla="*/ 3573780 h 3769360"/>
              <a:gd name="connsiteX7" fmla="*/ 407670 w 1776730"/>
              <a:gd name="connsiteY7" fmla="*/ 579120 h 3769360"/>
              <a:gd name="connsiteX8" fmla="*/ 491490 w 1776730"/>
              <a:gd name="connsiteY8" fmla="*/ 99060 h 3769360"/>
              <a:gd name="connsiteX0" fmla="*/ 422910 w 1776730"/>
              <a:gd name="connsiteY0" fmla="*/ 121920 h 3769360"/>
              <a:gd name="connsiteX1" fmla="*/ 925830 w 1776730"/>
              <a:gd name="connsiteY1" fmla="*/ 22860 h 3769360"/>
              <a:gd name="connsiteX2" fmla="*/ 1299210 w 1776730"/>
              <a:gd name="connsiteY2" fmla="*/ 106680 h 3769360"/>
              <a:gd name="connsiteX3" fmla="*/ 1339215 w 1776730"/>
              <a:gd name="connsiteY3" fmla="*/ 607695 h 3769360"/>
              <a:gd name="connsiteX4" fmla="*/ 1047750 w 1776730"/>
              <a:gd name="connsiteY4" fmla="*/ 3573780 h 3769360"/>
              <a:gd name="connsiteX5" fmla="*/ 697230 w 1776730"/>
              <a:gd name="connsiteY5" fmla="*/ 3573780 h 3769360"/>
              <a:gd name="connsiteX6" fmla="*/ 407670 w 1776730"/>
              <a:gd name="connsiteY6" fmla="*/ 579120 h 3769360"/>
              <a:gd name="connsiteX7" fmla="*/ 491490 w 1776730"/>
              <a:gd name="connsiteY7" fmla="*/ 99060 h 3769360"/>
              <a:gd name="connsiteX0" fmla="*/ 422910 w 1776730"/>
              <a:gd name="connsiteY0" fmla="*/ 121920 h 3769360"/>
              <a:gd name="connsiteX1" fmla="*/ 925830 w 1776730"/>
              <a:gd name="connsiteY1" fmla="*/ 22860 h 3769360"/>
              <a:gd name="connsiteX2" fmla="*/ 1299210 w 1776730"/>
              <a:gd name="connsiteY2" fmla="*/ 106680 h 3769360"/>
              <a:gd name="connsiteX3" fmla="*/ 1339215 w 1776730"/>
              <a:gd name="connsiteY3" fmla="*/ 607695 h 3769360"/>
              <a:gd name="connsiteX4" fmla="*/ 1047750 w 1776730"/>
              <a:gd name="connsiteY4" fmla="*/ 3573780 h 3769360"/>
              <a:gd name="connsiteX5" fmla="*/ 697230 w 1776730"/>
              <a:gd name="connsiteY5" fmla="*/ 3573780 h 3769360"/>
              <a:gd name="connsiteX6" fmla="*/ 407670 w 1776730"/>
              <a:gd name="connsiteY6" fmla="*/ 579120 h 3769360"/>
              <a:gd name="connsiteX7" fmla="*/ 491490 w 1776730"/>
              <a:gd name="connsiteY7" fmla="*/ 99060 h 3769360"/>
              <a:gd name="connsiteX0" fmla="*/ 422910 w 1776730"/>
              <a:gd name="connsiteY0" fmla="*/ 121920 h 3769360"/>
              <a:gd name="connsiteX1" fmla="*/ 925830 w 1776730"/>
              <a:gd name="connsiteY1" fmla="*/ 22860 h 3769360"/>
              <a:gd name="connsiteX2" fmla="*/ 1299210 w 1776730"/>
              <a:gd name="connsiteY2" fmla="*/ 106680 h 3769360"/>
              <a:gd name="connsiteX3" fmla="*/ 1339215 w 1776730"/>
              <a:gd name="connsiteY3" fmla="*/ 607695 h 3769360"/>
              <a:gd name="connsiteX4" fmla="*/ 1047750 w 1776730"/>
              <a:gd name="connsiteY4" fmla="*/ 3573780 h 3769360"/>
              <a:gd name="connsiteX5" fmla="*/ 697230 w 1776730"/>
              <a:gd name="connsiteY5" fmla="*/ 3573780 h 3769360"/>
              <a:gd name="connsiteX6" fmla="*/ 407670 w 1776730"/>
              <a:gd name="connsiteY6" fmla="*/ 579120 h 3769360"/>
              <a:gd name="connsiteX7" fmla="*/ 491490 w 1776730"/>
              <a:gd name="connsiteY7" fmla="*/ 99060 h 3769360"/>
              <a:gd name="connsiteX0" fmla="*/ 422910 w 1776730"/>
              <a:gd name="connsiteY0" fmla="*/ 121920 h 3769360"/>
              <a:gd name="connsiteX1" fmla="*/ 925830 w 1776730"/>
              <a:gd name="connsiteY1" fmla="*/ 22860 h 3769360"/>
              <a:gd name="connsiteX2" fmla="*/ 1299210 w 1776730"/>
              <a:gd name="connsiteY2" fmla="*/ 106680 h 3769360"/>
              <a:gd name="connsiteX3" fmla="*/ 1339215 w 1776730"/>
              <a:gd name="connsiteY3" fmla="*/ 607695 h 3769360"/>
              <a:gd name="connsiteX4" fmla="*/ 1047750 w 1776730"/>
              <a:gd name="connsiteY4" fmla="*/ 3573780 h 3769360"/>
              <a:gd name="connsiteX5" fmla="*/ 697230 w 1776730"/>
              <a:gd name="connsiteY5" fmla="*/ 3573780 h 3769360"/>
              <a:gd name="connsiteX6" fmla="*/ 407670 w 1776730"/>
              <a:gd name="connsiteY6" fmla="*/ 579120 h 3769360"/>
              <a:gd name="connsiteX7" fmla="*/ 491490 w 1776730"/>
              <a:gd name="connsiteY7" fmla="*/ 99060 h 3769360"/>
              <a:gd name="connsiteX0" fmla="*/ 422910 w 1776730"/>
              <a:gd name="connsiteY0" fmla="*/ 121920 h 3769360"/>
              <a:gd name="connsiteX1" fmla="*/ 925830 w 1776730"/>
              <a:gd name="connsiteY1" fmla="*/ 22860 h 3769360"/>
              <a:gd name="connsiteX2" fmla="*/ 1299210 w 1776730"/>
              <a:gd name="connsiteY2" fmla="*/ 106680 h 3769360"/>
              <a:gd name="connsiteX3" fmla="*/ 1339215 w 1776730"/>
              <a:gd name="connsiteY3" fmla="*/ 607695 h 3769360"/>
              <a:gd name="connsiteX4" fmla="*/ 1047750 w 1776730"/>
              <a:gd name="connsiteY4" fmla="*/ 3573780 h 3769360"/>
              <a:gd name="connsiteX5" fmla="*/ 697230 w 1776730"/>
              <a:gd name="connsiteY5" fmla="*/ 3573780 h 3769360"/>
              <a:gd name="connsiteX6" fmla="*/ 407670 w 1776730"/>
              <a:gd name="connsiteY6" fmla="*/ 579120 h 3769360"/>
              <a:gd name="connsiteX7" fmla="*/ 491490 w 1776730"/>
              <a:gd name="connsiteY7" fmla="*/ 99060 h 3769360"/>
              <a:gd name="connsiteX0" fmla="*/ 925830 w 1776730"/>
              <a:gd name="connsiteY0" fmla="*/ 22860 h 3769360"/>
              <a:gd name="connsiteX1" fmla="*/ 1299210 w 1776730"/>
              <a:gd name="connsiteY1" fmla="*/ 106680 h 3769360"/>
              <a:gd name="connsiteX2" fmla="*/ 1339215 w 1776730"/>
              <a:gd name="connsiteY2" fmla="*/ 607695 h 3769360"/>
              <a:gd name="connsiteX3" fmla="*/ 1047750 w 1776730"/>
              <a:gd name="connsiteY3" fmla="*/ 3573780 h 3769360"/>
              <a:gd name="connsiteX4" fmla="*/ 697230 w 1776730"/>
              <a:gd name="connsiteY4" fmla="*/ 3573780 h 3769360"/>
              <a:gd name="connsiteX5" fmla="*/ 407670 w 1776730"/>
              <a:gd name="connsiteY5" fmla="*/ 579120 h 3769360"/>
              <a:gd name="connsiteX6" fmla="*/ 491490 w 1776730"/>
              <a:gd name="connsiteY6" fmla="*/ 99060 h 3769360"/>
              <a:gd name="connsiteX0" fmla="*/ 925830 w 1776730"/>
              <a:gd name="connsiteY0" fmla="*/ 22860 h 3769360"/>
              <a:gd name="connsiteX1" fmla="*/ 1299210 w 1776730"/>
              <a:gd name="connsiteY1" fmla="*/ 106680 h 3769360"/>
              <a:gd name="connsiteX2" fmla="*/ 1339215 w 1776730"/>
              <a:gd name="connsiteY2" fmla="*/ 607695 h 3769360"/>
              <a:gd name="connsiteX3" fmla="*/ 1047750 w 1776730"/>
              <a:gd name="connsiteY3" fmla="*/ 3573780 h 3769360"/>
              <a:gd name="connsiteX4" fmla="*/ 697230 w 1776730"/>
              <a:gd name="connsiteY4" fmla="*/ 3573780 h 3769360"/>
              <a:gd name="connsiteX5" fmla="*/ 407670 w 1776730"/>
              <a:gd name="connsiteY5" fmla="*/ 579120 h 3769360"/>
              <a:gd name="connsiteX6" fmla="*/ 491490 w 1776730"/>
              <a:gd name="connsiteY6" fmla="*/ 99060 h 3769360"/>
              <a:gd name="connsiteX7" fmla="*/ 925830 w 1776730"/>
              <a:gd name="connsiteY7" fmla="*/ 22860 h 3769360"/>
              <a:gd name="connsiteX0" fmla="*/ 925830 w 1776730"/>
              <a:gd name="connsiteY0" fmla="*/ 22860 h 3769360"/>
              <a:gd name="connsiteX1" fmla="*/ 1299210 w 1776730"/>
              <a:gd name="connsiteY1" fmla="*/ 106680 h 3769360"/>
              <a:gd name="connsiteX2" fmla="*/ 1339215 w 1776730"/>
              <a:gd name="connsiteY2" fmla="*/ 607695 h 3769360"/>
              <a:gd name="connsiteX3" fmla="*/ 1047750 w 1776730"/>
              <a:gd name="connsiteY3" fmla="*/ 3573780 h 3769360"/>
              <a:gd name="connsiteX4" fmla="*/ 697230 w 1776730"/>
              <a:gd name="connsiteY4" fmla="*/ 3573780 h 3769360"/>
              <a:gd name="connsiteX5" fmla="*/ 407670 w 1776730"/>
              <a:gd name="connsiteY5" fmla="*/ 579120 h 3769360"/>
              <a:gd name="connsiteX6" fmla="*/ 491490 w 1776730"/>
              <a:gd name="connsiteY6" fmla="*/ 99060 h 3769360"/>
              <a:gd name="connsiteX7" fmla="*/ 925830 w 1776730"/>
              <a:gd name="connsiteY7" fmla="*/ 22860 h 3769360"/>
              <a:gd name="connsiteX0" fmla="*/ 925830 w 1776730"/>
              <a:gd name="connsiteY0" fmla="*/ 22860 h 3769360"/>
              <a:gd name="connsiteX1" fmla="*/ 1299210 w 1776730"/>
              <a:gd name="connsiteY1" fmla="*/ 106680 h 3769360"/>
              <a:gd name="connsiteX2" fmla="*/ 1339215 w 1776730"/>
              <a:gd name="connsiteY2" fmla="*/ 607695 h 3769360"/>
              <a:gd name="connsiteX3" fmla="*/ 1047750 w 1776730"/>
              <a:gd name="connsiteY3" fmla="*/ 3573780 h 3769360"/>
              <a:gd name="connsiteX4" fmla="*/ 697230 w 1776730"/>
              <a:gd name="connsiteY4" fmla="*/ 3573780 h 3769360"/>
              <a:gd name="connsiteX5" fmla="*/ 407670 w 1776730"/>
              <a:gd name="connsiteY5" fmla="*/ 579120 h 3769360"/>
              <a:gd name="connsiteX6" fmla="*/ 558165 w 1776730"/>
              <a:gd name="connsiteY6" fmla="*/ 99060 h 3769360"/>
              <a:gd name="connsiteX7" fmla="*/ 925830 w 1776730"/>
              <a:gd name="connsiteY7" fmla="*/ 22860 h 3769360"/>
              <a:gd name="connsiteX0" fmla="*/ 925830 w 1776730"/>
              <a:gd name="connsiteY0" fmla="*/ 22860 h 3769360"/>
              <a:gd name="connsiteX1" fmla="*/ 1299210 w 1776730"/>
              <a:gd name="connsiteY1" fmla="*/ 106680 h 3769360"/>
              <a:gd name="connsiteX2" fmla="*/ 1339215 w 1776730"/>
              <a:gd name="connsiteY2" fmla="*/ 607695 h 3769360"/>
              <a:gd name="connsiteX3" fmla="*/ 1047750 w 1776730"/>
              <a:gd name="connsiteY3" fmla="*/ 3573780 h 3769360"/>
              <a:gd name="connsiteX4" fmla="*/ 697230 w 1776730"/>
              <a:gd name="connsiteY4" fmla="*/ 3573780 h 3769360"/>
              <a:gd name="connsiteX5" fmla="*/ 407670 w 1776730"/>
              <a:gd name="connsiteY5" fmla="*/ 579120 h 3769360"/>
              <a:gd name="connsiteX6" fmla="*/ 558165 w 1776730"/>
              <a:gd name="connsiteY6" fmla="*/ 99060 h 3769360"/>
              <a:gd name="connsiteX7" fmla="*/ 925830 w 1776730"/>
              <a:gd name="connsiteY7" fmla="*/ 22860 h 3769360"/>
              <a:gd name="connsiteX0" fmla="*/ 558165 w 1776730"/>
              <a:gd name="connsiteY0" fmla="*/ 99060 h 3769360"/>
              <a:gd name="connsiteX1" fmla="*/ 1299210 w 1776730"/>
              <a:gd name="connsiteY1" fmla="*/ 106680 h 3769360"/>
              <a:gd name="connsiteX2" fmla="*/ 1339215 w 1776730"/>
              <a:gd name="connsiteY2" fmla="*/ 607695 h 3769360"/>
              <a:gd name="connsiteX3" fmla="*/ 1047750 w 1776730"/>
              <a:gd name="connsiteY3" fmla="*/ 3573780 h 3769360"/>
              <a:gd name="connsiteX4" fmla="*/ 697230 w 1776730"/>
              <a:gd name="connsiteY4" fmla="*/ 3573780 h 3769360"/>
              <a:gd name="connsiteX5" fmla="*/ 407670 w 1776730"/>
              <a:gd name="connsiteY5" fmla="*/ 579120 h 3769360"/>
              <a:gd name="connsiteX6" fmla="*/ 558165 w 1776730"/>
              <a:gd name="connsiteY6" fmla="*/ 99060 h 3769360"/>
              <a:gd name="connsiteX0" fmla="*/ 558165 w 1776730"/>
              <a:gd name="connsiteY0" fmla="*/ 162560 h 3832860"/>
              <a:gd name="connsiteX1" fmla="*/ 1299210 w 1776730"/>
              <a:gd name="connsiteY1" fmla="*/ 170180 h 3832860"/>
              <a:gd name="connsiteX2" fmla="*/ 1339215 w 1776730"/>
              <a:gd name="connsiteY2" fmla="*/ 671195 h 3832860"/>
              <a:gd name="connsiteX3" fmla="*/ 1047750 w 1776730"/>
              <a:gd name="connsiteY3" fmla="*/ 3637280 h 3832860"/>
              <a:gd name="connsiteX4" fmla="*/ 697230 w 1776730"/>
              <a:gd name="connsiteY4" fmla="*/ 3637280 h 3832860"/>
              <a:gd name="connsiteX5" fmla="*/ 407670 w 1776730"/>
              <a:gd name="connsiteY5" fmla="*/ 642620 h 3832860"/>
              <a:gd name="connsiteX6" fmla="*/ 558165 w 1776730"/>
              <a:gd name="connsiteY6" fmla="*/ 162560 h 3832860"/>
              <a:gd name="connsiteX0" fmla="*/ 558165 w 1776730"/>
              <a:gd name="connsiteY0" fmla="*/ 162560 h 3832860"/>
              <a:gd name="connsiteX1" fmla="*/ 1299210 w 1776730"/>
              <a:gd name="connsiteY1" fmla="*/ 170180 h 3832860"/>
              <a:gd name="connsiteX2" fmla="*/ 1339215 w 1776730"/>
              <a:gd name="connsiteY2" fmla="*/ 671195 h 3832860"/>
              <a:gd name="connsiteX3" fmla="*/ 1047750 w 1776730"/>
              <a:gd name="connsiteY3" fmla="*/ 3637280 h 3832860"/>
              <a:gd name="connsiteX4" fmla="*/ 697230 w 1776730"/>
              <a:gd name="connsiteY4" fmla="*/ 3637280 h 3832860"/>
              <a:gd name="connsiteX5" fmla="*/ 407670 w 1776730"/>
              <a:gd name="connsiteY5" fmla="*/ 642620 h 3832860"/>
              <a:gd name="connsiteX6" fmla="*/ 558165 w 1776730"/>
              <a:gd name="connsiteY6" fmla="*/ 162560 h 3832860"/>
              <a:gd name="connsiteX0" fmla="*/ 558165 w 1776730"/>
              <a:gd name="connsiteY0" fmla="*/ 162560 h 3832860"/>
              <a:gd name="connsiteX1" fmla="*/ 1184910 w 1776730"/>
              <a:gd name="connsiteY1" fmla="*/ 170180 h 3832860"/>
              <a:gd name="connsiteX2" fmla="*/ 1339215 w 1776730"/>
              <a:gd name="connsiteY2" fmla="*/ 671195 h 3832860"/>
              <a:gd name="connsiteX3" fmla="*/ 1047750 w 1776730"/>
              <a:gd name="connsiteY3" fmla="*/ 3637280 h 3832860"/>
              <a:gd name="connsiteX4" fmla="*/ 697230 w 1776730"/>
              <a:gd name="connsiteY4" fmla="*/ 3637280 h 3832860"/>
              <a:gd name="connsiteX5" fmla="*/ 407670 w 1776730"/>
              <a:gd name="connsiteY5" fmla="*/ 642620 h 3832860"/>
              <a:gd name="connsiteX6" fmla="*/ 558165 w 1776730"/>
              <a:gd name="connsiteY6" fmla="*/ 162560 h 3832860"/>
              <a:gd name="connsiteX0" fmla="*/ 558165 w 1776730"/>
              <a:gd name="connsiteY0" fmla="*/ 162560 h 3832860"/>
              <a:gd name="connsiteX1" fmla="*/ 1184910 w 1776730"/>
              <a:gd name="connsiteY1" fmla="*/ 170180 h 3832860"/>
              <a:gd name="connsiteX2" fmla="*/ 1339215 w 1776730"/>
              <a:gd name="connsiteY2" fmla="*/ 671195 h 3832860"/>
              <a:gd name="connsiteX3" fmla="*/ 1047750 w 1776730"/>
              <a:gd name="connsiteY3" fmla="*/ 3637280 h 3832860"/>
              <a:gd name="connsiteX4" fmla="*/ 697230 w 1776730"/>
              <a:gd name="connsiteY4" fmla="*/ 3637280 h 3832860"/>
              <a:gd name="connsiteX5" fmla="*/ 407670 w 1776730"/>
              <a:gd name="connsiteY5" fmla="*/ 642620 h 3832860"/>
              <a:gd name="connsiteX6" fmla="*/ 558165 w 1776730"/>
              <a:gd name="connsiteY6" fmla="*/ 162560 h 3832860"/>
              <a:gd name="connsiteX0" fmla="*/ 634365 w 1776730"/>
              <a:gd name="connsiteY0" fmla="*/ 162560 h 3832860"/>
              <a:gd name="connsiteX1" fmla="*/ 1184910 w 1776730"/>
              <a:gd name="connsiteY1" fmla="*/ 170180 h 3832860"/>
              <a:gd name="connsiteX2" fmla="*/ 1339215 w 1776730"/>
              <a:gd name="connsiteY2" fmla="*/ 671195 h 3832860"/>
              <a:gd name="connsiteX3" fmla="*/ 1047750 w 1776730"/>
              <a:gd name="connsiteY3" fmla="*/ 3637280 h 3832860"/>
              <a:gd name="connsiteX4" fmla="*/ 697230 w 1776730"/>
              <a:gd name="connsiteY4" fmla="*/ 3637280 h 3832860"/>
              <a:gd name="connsiteX5" fmla="*/ 407670 w 1776730"/>
              <a:gd name="connsiteY5" fmla="*/ 642620 h 3832860"/>
              <a:gd name="connsiteX6" fmla="*/ 634365 w 1776730"/>
              <a:gd name="connsiteY6" fmla="*/ 162560 h 3832860"/>
              <a:gd name="connsiteX0" fmla="*/ 634365 w 1776730"/>
              <a:gd name="connsiteY0" fmla="*/ 114935 h 3785235"/>
              <a:gd name="connsiteX1" fmla="*/ 1184910 w 1776730"/>
              <a:gd name="connsiteY1" fmla="*/ 122555 h 3785235"/>
              <a:gd name="connsiteX2" fmla="*/ 1339215 w 1776730"/>
              <a:gd name="connsiteY2" fmla="*/ 623570 h 3785235"/>
              <a:gd name="connsiteX3" fmla="*/ 1047750 w 1776730"/>
              <a:gd name="connsiteY3" fmla="*/ 3589655 h 3785235"/>
              <a:gd name="connsiteX4" fmla="*/ 697230 w 1776730"/>
              <a:gd name="connsiteY4" fmla="*/ 3589655 h 3785235"/>
              <a:gd name="connsiteX5" fmla="*/ 407670 w 1776730"/>
              <a:gd name="connsiteY5" fmla="*/ 594995 h 3785235"/>
              <a:gd name="connsiteX6" fmla="*/ 634365 w 1776730"/>
              <a:gd name="connsiteY6" fmla="*/ 114935 h 3785235"/>
              <a:gd name="connsiteX0" fmla="*/ 634365 w 1776730"/>
              <a:gd name="connsiteY0" fmla="*/ 114935 h 3785235"/>
              <a:gd name="connsiteX1" fmla="*/ 1184910 w 1776730"/>
              <a:gd name="connsiteY1" fmla="*/ 122555 h 3785235"/>
              <a:gd name="connsiteX2" fmla="*/ 1339215 w 1776730"/>
              <a:gd name="connsiteY2" fmla="*/ 623570 h 3785235"/>
              <a:gd name="connsiteX3" fmla="*/ 1047750 w 1776730"/>
              <a:gd name="connsiteY3" fmla="*/ 3589655 h 3785235"/>
              <a:gd name="connsiteX4" fmla="*/ 697230 w 1776730"/>
              <a:gd name="connsiteY4" fmla="*/ 3589655 h 3785235"/>
              <a:gd name="connsiteX5" fmla="*/ 407670 w 1776730"/>
              <a:gd name="connsiteY5" fmla="*/ 594995 h 3785235"/>
              <a:gd name="connsiteX6" fmla="*/ 634365 w 1776730"/>
              <a:gd name="connsiteY6" fmla="*/ 114935 h 3785235"/>
              <a:gd name="connsiteX0" fmla="*/ 634365 w 1776730"/>
              <a:gd name="connsiteY0" fmla="*/ 114935 h 3785235"/>
              <a:gd name="connsiteX1" fmla="*/ 1184910 w 1776730"/>
              <a:gd name="connsiteY1" fmla="*/ 122555 h 3785235"/>
              <a:gd name="connsiteX2" fmla="*/ 1339215 w 1776730"/>
              <a:gd name="connsiteY2" fmla="*/ 623570 h 3785235"/>
              <a:gd name="connsiteX3" fmla="*/ 1047750 w 1776730"/>
              <a:gd name="connsiteY3" fmla="*/ 3589655 h 3785235"/>
              <a:gd name="connsiteX4" fmla="*/ 697230 w 1776730"/>
              <a:gd name="connsiteY4" fmla="*/ 3589655 h 3785235"/>
              <a:gd name="connsiteX5" fmla="*/ 407670 w 1776730"/>
              <a:gd name="connsiteY5" fmla="*/ 594995 h 3785235"/>
              <a:gd name="connsiteX6" fmla="*/ 634365 w 1776730"/>
              <a:gd name="connsiteY6" fmla="*/ 114935 h 3785235"/>
              <a:gd name="connsiteX0" fmla="*/ 634365 w 1776730"/>
              <a:gd name="connsiteY0" fmla="*/ 114935 h 3785235"/>
              <a:gd name="connsiteX1" fmla="*/ 1184910 w 1776730"/>
              <a:gd name="connsiteY1" fmla="*/ 122555 h 3785235"/>
              <a:gd name="connsiteX2" fmla="*/ 1339215 w 1776730"/>
              <a:gd name="connsiteY2" fmla="*/ 623570 h 3785235"/>
              <a:gd name="connsiteX3" fmla="*/ 1047750 w 1776730"/>
              <a:gd name="connsiteY3" fmla="*/ 3589655 h 3785235"/>
              <a:gd name="connsiteX4" fmla="*/ 697230 w 1776730"/>
              <a:gd name="connsiteY4" fmla="*/ 3589655 h 3785235"/>
              <a:gd name="connsiteX5" fmla="*/ 407670 w 1776730"/>
              <a:gd name="connsiteY5" fmla="*/ 594995 h 3785235"/>
              <a:gd name="connsiteX6" fmla="*/ 634365 w 1776730"/>
              <a:gd name="connsiteY6" fmla="*/ 114935 h 3785235"/>
              <a:gd name="connsiteX0" fmla="*/ 634365 w 1776730"/>
              <a:gd name="connsiteY0" fmla="*/ 114935 h 3785235"/>
              <a:gd name="connsiteX1" fmla="*/ 1184910 w 1776730"/>
              <a:gd name="connsiteY1" fmla="*/ 122555 h 3785235"/>
              <a:gd name="connsiteX2" fmla="*/ 1339215 w 1776730"/>
              <a:gd name="connsiteY2" fmla="*/ 623570 h 3785235"/>
              <a:gd name="connsiteX3" fmla="*/ 1047750 w 1776730"/>
              <a:gd name="connsiteY3" fmla="*/ 3589655 h 3785235"/>
              <a:gd name="connsiteX4" fmla="*/ 697230 w 1776730"/>
              <a:gd name="connsiteY4" fmla="*/ 3589655 h 3785235"/>
              <a:gd name="connsiteX5" fmla="*/ 407670 w 1776730"/>
              <a:gd name="connsiteY5" fmla="*/ 594995 h 3785235"/>
              <a:gd name="connsiteX6" fmla="*/ 634365 w 1776730"/>
              <a:gd name="connsiteY6" fmla="*/ 114935 h 3785235"/>
              <a:gd name="connsiteX0" fmla="*/ 634365 w 1776730"/>
              <a:gd name="connsiteY0" fmla="*/ 114935 h 3791585"/>
              <a:gd name="connsiteX1" fmla="*/ 1184910 w 1776730"/>
              <a:gd name="connsiteY1" fmla="*/ 122555 h 3791585"/>
              <a:gd name="connsiteX2" fmla="*/ 1339215 w 1776730"/>
              <a:gd name="connsiteY2" fmla="*/ 623570 h 3791585"/>
              <a:gd name="connsiteX3" fmla="*/ 1047750 w 1776730"/>
              <a:gd name="connsiteY3" fmla="*/ 3589655 h 3791585"/>
              <a:gd name="connsiteX4" fmla="*/ 697230 w 1776730"/>
              <a:gd name="connsiteY4" fmla="*/ 3589655 h 3791585"/>
              <a:gd name="connsiteX5" fmla="*/ 407670 w 1776730"/>
              <a:gd name="connsiteY5" fmla="*/ 594995 h 3791585"/>
              <a:gd name="connsiteX6" fmla="*/ 634365 w 1776730"/>
              <a:gd name="connsiteY6" fmla="*/ 114935 h 3791585"/>
              <a:gd name="connsiteX0" fmla="*/ 634365 w 1776730"/>
              <a:gd name="connsiteY0" fmla="*/ 114935 h 3791585"/>
              <a:gd name="connsiteX1" fmla="*/ 1184910 w 1776730"/>
              <a:gd name="connsiteY1" fmla="*/ 122555 h 3791585"/>
              <a:gd name="connsiteX2" fmla="*/ 1339215 w 1776730"/>
              <a:gd name="connsiteY2" fmla="*/ 623570 h 3791585"/>
              <a:gd name="connsiteX3" fmla="*/ 1047750 w 1776730"/>
              <a:gd name="connsiteY3" fmla="*/ 3589655 h 3791585"/>
              <a:gd name="connsiteX4" fmla="*/ 697230 w 1776730"/>
              <a:gd name="connsiteY4" fmla="*/ 3589655 h 3791585"/>
              <a:gd name="connsiteX5" fmla="*/ 407670 w 1776730"/>
              <a:gd name="connsiteY5" fmla="*/ 594995 h 3791585"/>
              <a:gd name="connsiteX6" fmla="*/ 634365 w 1776730"/>
              <a:gd name="connsiteY6" fmla="*/ 114935 h 3791585"/>
              <a:gd name="connsiteX0" fmla="*/ 634365 w 1776730"/>
              <a:gd name="connsiteY0" fmla="*/ 114935 h 3791585"/>
              <a:gd name="connsiteX1" fmla="*/ 1184910 w 1776730"/>
              <a:gd name="connsiteY1" fmla="*/ 122555 h 3791585"/>
              <a:gd name="connsiteX2" fmla="*/ 1339215 w 1776730"/>
              <a:gd name="connsiteY2" fmla="*/ 623570 h 3791585"/>
              <a:gd name="connsiteX3" fmla="*/ 1047750 w 1776730"/>
              <a:gd name="connsiteY3" fmla="*/ 3589655 h 3791585"/>
              <a:gd name="connsiteX4" fmla="*/ 697230 w 1776730"/>
              <a:gd name="connsiteY4" fmla="*/ 3589655 h 3791585"/>
              <a:gd name="connsiteX5" fmla="*/ 407670 w 1776730"/>
              <a:gd name="connsiteY5" fmla="*/ 594995 h 3791585"/>
              <a:gd name="connsiteX6" fmla="*/ 634365 w 1776730"/>
              <a:gd name="connsiteY6" fmla="*/ 114935 h 3791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6730" h="3791585">
                <a:moveTo>
                  <a:pt x="634365" y="114935"/>
                </a:moveTo>
                <a:cubicBezTo>
                  <a:pt x="957580" y="0"/>
                  <a:pt x="817245" y="21590"/>
                  <a:pt x="1184910" y="122555"/>
                </a:cubicBezTo>
                <a:cubicBezTo>
                  <a:pt x="1326833" y="102553"/>
                  <a:pt x="1381125" y="45720"/>
                  <a:pt x="1339215" y="623570"/>
                </a:cubicBezTo>
                <a:cubicBezTo>
                  <a:pt x="1776730" y="2597150"/>
                  <a:pt x="1200454" y="3404341"/>
                  <a:pt x="1047750" y="3589655"/>
                </a:cubicBezTo>
                <a:cubicBezTo>
                  <a:pt x="906145" y="3791585"/>
                  <a:pt x="864870" y="3753485"/>
                  <a:pt x="697230" y="3589655"/>
                </a:cubicBezTo>
                <a:cubicBezTo>
                  <a:pt x="365775" y="3101177"/>
                  <a:pt x="0" y="2126615"/>
                  <a:pt x="407670" y="594995"/>
                </a:cubicBezTo>
                <a:cubicBezTo>
                  <a:pt x="373380" y="15875"/>
                  <a:pt x="476885" y="93980"/>
                  <a:pt x="634365" y="114935"/>
                </a:cubicBezTo>
                <a:close/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 sz="1800" b="0">
              <a:solidFill>
                <a:prstClr val="black"/>
              </a:solidFill>
            </a:endParaRPr>
          </a:p>
        </p:txBody>
      </p:sp>
      <p:sp>
        <p:nvSpPr>
          <p:cNvPr id="35" name="Т нерв"/>
          <p:cNvSpPr/>
          <p:nvPr/>
        </p:nvSpPr>
        <p:spPr>
          <a:xfrm>
            <a:off x="3973878" y="1593823"/>
            <a:ext cx="1114408" cy="400110"/>
          </a:xfrm>
          <a:prstGeom prst="rect">
            <a:avLst/>
          </a:prstGeom>
          <a:solidFill>
            <a:srgbClr val="FFFFA7"/>
          </a:solidFill>
          <a:ln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2000" b="0" dirty="0">
                <a:solidFill>
                  <a:prstClr val="black"/>
                </a:solidFill>
                <a:latin typeface="Calibri"/>
                <a:hlinkClick r:id="" action="ppaction://noaction"/>
              </a:rPr>
              <a:t>Нервная</a:t>
            </a:r>
            <a:endParaRPr lang="ru-RU" sz="2000" b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6" name="Т выд"/>
          <p:cNvSpPr/>
          <p:nvPr/>
        </p:nvSpPr>
        <p:spPr>
          <a:xfrm>
            <a:off x="1845027" y="1593823"/>
            <a:ext cx="1942903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2000" b="0" dirty="0">
                <a:solidFill>
                  <a:prstClr val="black"/>
                </a:solidFill>
                <a:latin typeface="Calibri"/>
                <a:hlinkClick r:id="" action="ppaction://noaction"/>
              </a:rPr>
              <a:t>Выделительная </a:t>
            </a:r>
            <a:endParaRPr lang="ru-RU" sz="2000" b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Т пищ"/>
          <p:cNvSpPr/>
          <p:nvPr/>
        </p:nvSpPr>
        <p:spPr>
          <a:xfrm>
            <a:off x="5300404" y="1593823"/>
            <a:ext cx="2174763" cy="400110"/>
          </a:xfrm>
          <a:prstGeom prst="rect">
            <a:avLst/>
          </a:prstGeom>
          <a:solidFill>
            <a:srgbClr val="97FF97"/>
          </a:solidFill>
          <a:ln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2000" b="0" dirty="0">
                <a:solidFill>
                  <a:prstClr val="black"/>
                </a:solidFill>
                <a:latin typeface="Calibri"/>
                <a:hlinkClick r:id="" action="ppaction://noaction"/>
              </a:rPr>
              <a:t>Пищеварительная</a:t>
            </a:r>
            <a:endParaRPr lang="ru-RU" sz="2000" b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Т пол"/>
          <p:cNvSpPr/>
          <p:nvPr/>
        </p:nvSpPr>
        <p:spPr>
          <a:xfrm>
            <a:off x="7683506" y="1593823"/>
            <a:ext cx="1108060" cy="400110"/>
          </a:xfrm>
          <a:prstGeom prst="rect">
            <a:avLst/>
          </a:prstGeom>
          <a:solidFill>
            <a:srgbClr val="FFCF9F"/>
          </a:solidFill>
          <a:ln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2000" b="0" dirty="0">
                <a:solidFill>
                  <a:prstClr val="black"/>
                </a:solidFill>
                <a:latin typeface="Calibri"/>
                <a:hlinkClick r:id="" action="ppaction://noaction"/>
              </a:rPr>
              <a:t>Половая</a:t>
            </a:r>
          </a:p>
        </p:txBody>
      </p:sp>
    </p:spTree>
    <p:extLst>
      <p:ext uri="{BB962C8B-B14F-4D97-AF65-F5344CB8AC3E}">
        <p14:creationId xmlns:p14="http://schemas.microsoft.com/office/powerpoint/2010/main" val="1681537827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80595E-6 L 0.59896 3.80595E-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04226E-6 L 0.20312 4.04226E-6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95719E-6 L 0.40104 1.95719E-6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04226E-6 L 0.80104 4.04226E-6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5" grpId="0" animBg="1"/>
      <p:bldP spid="36" grpId="0" animBg="1"/>
      <p:bldP spid="37" grpId="0" animBg="1"/>
      <p:bldP spid="3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1"/>
            <a:ext cx="8229600" cy="1139825"/>
          </a:xfrm>
        </p:spPr>
        <p:txBody>
          <a:bodyPr/>
          <a:lstStyle/>
          <a:p>
            <a:r>
              <a:rPr lang="ru-RU" sz="3200" dirty="0"/>
              <a:t>Заполни промежутки и запиши предложения в тетрадь</a:t>
            </a:r>
            <a:br>
              <a:rPr lang="ru-RU" sz="3200" dirty="0"/>
            </a:br>
            <a:r>
              <a:rPr lang="ru-RU" sz="3200" dirty="0"/>
              <a:t>с.63-64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5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Опорно-двигательная система: </a:t>
            </a:r>
          </a:p>
          <a:p>
            <a:pPr>
              <a:buFont typeface="Arial" charset="0"/>
              <a:buChar char="•"/>
            </a:pPr>
            <a:r>
              <a:rPr lang="ru-RU" dirty="0"/>
              <a:t>Под эпителием у </a:t>
            </a:r>
            <a:r>
              <a:rPr lang="ru-RU" dirty="0" err="1"/>
              <a:t>планарии</a:t>
            </a:r>
            <a:r>
              <a:rPr lang="ru-RU" dirty="0"/>
              <a:t> находится несколько слоев …</a:t>
            </a:r>
          </a:p>
          <a:p>
            <a:pPr>
              <a:buFont typeface="Arial" charset="0"/>
              <a:buChar char="•"/>
            </a:pPr>
            <a:r>
              <a:rPr lang="ru-RU" dirty="0"/>
              <a:t>Эпителиальный слой и мышцы образуют …</a:t>
            </a:r>
          </a:p>
          <a:p>
            <a:pPr>
              <a:buFont typeface="Arial" charset="0"/>
              <a:buChar char="•"/>
            </a:pPr>
            <a:r>
              <a:rPr lang="ru-RU" dirty="0"/>
              <a:t>Свободное пространство между органами заполнено рыхлой соединительной тканью -  …</a:t>
            </a:r>
          </a:p>
        </p:txBody>
      </p:sp>
    </p:spTree>
    <p:extLst>
      <p:ext uri="{BB962C8B-B14F-4D97-AF65-F5344CB8AC3E}">
        <p14:creationId xmlns:p14="http://schemas.microsoft.com/office/powerpoint/2010/main" val="4168691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67544" y="277813"/>
            <a:ext cx="8219256" cy="1134963"/>
          </a:xfrm>
        </p:spPr>
        <p:txBody>
          <a:bodyPr/>
          <a:lstStyle/>
          <a:p>
            <a:r>
              <a:rPr lang="ru-RU" dirty="0"/>
              <a:t>Пищеварительная система (записать)</a:t>
            </a:r>
          </a:p>
        </p:txBody>
      </p:sp>
      <p:pic>
        <p:nvPicPr>
          <p:cNvPr id="9" name="Рисунок 8" descr="Пищеварительная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3554" y="2049313"/>
            <a:ext cx="1127338" cy="4396618"/>
          </a:xfrm>
          <a:prstGeom prst="rect">
            <a:avLst/>
          </a:prstGeom>
        </p:spPr>
      </p:pic>
      <p:sp>
        <p:nvSpPr>
          <p:cNvPr id="10" name="Обол"/>
          <p:cNvSpPr/>
          <p:nvPr/>
        </p:nvSpPr>
        <p:spPr>
          <a:xfrm>
            <a:off x="2198721" y="1716973"/>
            <a:ext cx="1965290" cy="5017394"/>
          </a:xfrm>
          <a:custGeom>
            <a:avLst/>
            <a:gdLst>
              <a:gd name="connsiteX0" fmla="*/ 49530 w 1005840"/>
              <a:gd name="connsiteY0" fmla="*/ 204470 h 4169410"/>
              <a:gd name="connsiteX1" fmla="*/ 552450 w 1005840"/>
              <a:gd name="connsiteY1" fmla="*/ 105410 h 4169410"/>
              <a:gd name="connsiteX2" fmla="*/ 925830 w 1005840"/>
              <a:gd name="connsiteY2" fmla="*/ 189230 h 4169410"/>
              <a:gd name="connsiteX3" fmla="*/ 963930 w 1005840"/>
              <a:gd name="connsiteY3" fmla="*/ 577850 h 4169410"/>
              <a:gd name="connsiteX4" fmla="*/ 674370 w 1005840"/>
              <a:gd name="connsiteY4" fmla="*/ 3656330 h 4169410"/>
              <a:gd name="connsiteX5" fmla="*/ 323850 w 1005840"/>
              <a:gd name="connsiteY5" fmla="*/ 3656330 h 4169410"/>
              <a:gd name="connsiteX6" fmla="*/ 34290 w 1005840"/>
              <a:gd name="connsiteY6" fmla="*/ 661670 h 4169410"/>
              <a:gd name="connsiteX7" fmla="*/ 118110 w 1005840"/>
              <a:gd name="connsiteY7" fmla="*/ 181610 h 4169410"/>
              <a:gd name="connsiteX0" fmla="*/ 49530 w 1005840"/>
              <a:gd name="connsiteY0" fmla="*/ 204470 h 4169410"/>
              <a:gd name="connsiteX1" fmla="*/ 552450 w 1005840"/>
              <a:gd name="connsiteY1" fmla="*/ 105410 h 4169410"/>
              <a:gd name="connsiteX2" fmla="*/ 925830 w 1005840"/>
              <a:gd name="connsiteY2" fmla="*/ 189230 h 4169410"/>
              <a:gd name="connsiteX3" fmla="*/ 963930 w 1005840"/>
              <a:gd name="connsiteY3" fmla="*/ 577850 h 4169410"/>
              <a:gd name="connsiteX4" fmla="*/ 674370 w 1005840"/>
              <a:gd name="connsiteY4" fmla="*/ 3656330 h 4169410"/>
              <a:gd name="connsiteX5" fmla="*/ 323850 w 1005840"/>
              <a:gd name="connsiteY5" fmla="*/ 3656330 h 4169410"/>
              <a:gd name="connsiteX6" fmla="*/ 34290 w 1005840"/>
              <a:gd name="connsiteY6" fmla="*/ 661670 h 4169410"/>
              <a:gd name="connsiteX7" fmla="*/ 118110 w 1005840"/>
              <a:gd name="connsiteY7" fmla="*/ 181610 h 4169410"/>
              <a:gd name="connsiteX0" fmla="*/ 422910 w 1379220"/>
              <a:gd name="connsiteY0" fmla="*/ 204470 h 4169410"/>
              <a:gd name="connsiteX1" fmla="*/ 925830 w 1379220"/>
              <a:gd name="connsiteY1" fmla="*/ 105410 h 4169410"/>
              <a:gd name="connsiteX2" fmla="*/ 1299210 w 1379220"/>
              <a:gd name="connsiteY2" fmla="*/ 189230 h 4169410"/>
              <a:gd name="connsiteX3" fmla="*/ 1337310 w 1379220"/>
              <a:gd name="connsiteY3" fmla="*/ 577850 h 4169410"/>
              <a:gd name="connsiteX4" fmla="*/ 1047750 w 1379220"/>
              <a:gd name="connsiteY4" fmla="*/ 3656330 h 4169410"/>
              <a:gd name="connsiteX5" fmla="*/ 697230 w 1379220"/>
              <a:gd name="connsiteY5" fmla="*/ 3656330 h 4169410"/>
              <a:gd name="connsiteX6" fmla="*/ 407670 w 1379220"/>
              <a:gd name="connsiteY6" fmla="*/ 661670 h 4169410"/>
              <a:gd name="connsiteX7" fmla="*/ 491490 w 1379220"/>
              <a:gd name="connsiteY7" fmla="*/ 181610 h 4169410"/>
              <a:gd name="connsiteX0" fmla="*/ 422910 w 1379220"/>
              <a:gd name="connsiteY0" fmla="*/ 204470 h 4169410"/>
              <a:gd name="connsiteX1" fmla="*/ 925830 w 1379220"/>
              <a:gd name="connsiteY1" fmla="*/ 105410 h 4169410"/>
              <a:gd name="connsiteX2" fmla="*/ 1299210 w 1379220"/>
              <a:gd name="connsiteY2" fmla="*/ 189230 h 4169410"/>
              <a:gd name="connsiteX3" fmla="*/ 1337310 w 1379220"/>
              <a:gd name="connsiteY3" fmla="*/ 577850 h 4169410"/>
              <a:gd name="connsiteX4" fmla="*/ 1047750 w 1379220"/>
              <a:gd name="connsiteY4" fmla="*/ 3656330 h 4169410"/>
              <a:gd name="connsiteX5" fmla="*/ 697230 w 1379220"/>
              <a:gd name="connsiteY5" fmla="*/ 3656330 h 4169410"/>
              <a:gd name="connsiteX6" fmla="*/ 407670 w 1379220"/>
              <a:gd name="connsiteY6" fmla="*/ 661670 h 4169410"/>
              <a:gd name="connsiteX7" fmla="*/ 491490 w 1379220"/>
              <a:gd name="connsiteY7" fmla="*/ 181610 h 4169410"/>
              <a:gd name="connsiteX0" fmla="*/ 422910 w 1379220"/>
              <a:gd name="connsiteY0" fmla="*/ 204470 h 4169410"/>
              <a:gd name="connsiteX1" fmla="*/ 925830 w 1379220"/>
              <a:gd name="connsiteY1" fmla="*/ 105410 h 4169410"/>
              <a:gd name="connsiteX2" fmla="*/ 1299210 w 1379220"/>
              <a:gd name="connsiteY2" fmla="*/ 189230 h 4169410"/>
              <a:gd name="connsiteX3" fmla="*/ 1337310 w 1379220"/>
              <a:gd name="connsiteY3" fmla="*/ 577850 h 4169410"/>
              <a:gd name="connsiteX4" fmla="*/ 1047750 w 1379220"/>
              <a:gd name="connsiteY4" fmla="*/ 3656330 h 4169410"/>
              <a:gd name="connsiteX5" fmla="*/ 697230 w 1379220"/>
              <a:gd name="connsiteY5" fmla="*/ 3656330 h 4169410"/>
              <a:gd name="connsiteX6" fmla="*/ 407670 w 1379220"/>
              <a:gd name="connsiteY6" fmla="*/ 661670 h 4169410"/>
              <a:gd name="connsiteX7" fmla="*/ 491490 w 1379220"/>
              <a:gd name="connsiteY7" fmla="*/ 181610 h 4169410"/>
              <a:gd name="connsiteX0" fmla="*/ 422910 w 1379220"/>
              <a:gd name="connsiteY0" fmla="*/ 204470 h 4169410"/>
              <a:gd name="connsiteX1" fmla="*/ 925830 w 1379220"/>
              <a:gd name="connsiteY1" fmla="*/ 105410 h 4169410"/>
              <a:gd name="connsiteX2" fmla="*/ 1299210 w 1379220"/>
              <a:gd name="connsiteY2" fmla="*/ 189230 h 4169410"/>
              <a:gd name="connsiteX3" fmla="*/ 1337310 w 1379220"/>
              <a:gd name="connsiteY3" fmla="*/ 577850 h 4169410"/>
              <a:gd name="connsiteX4" fmla="*/ 1047750 w 1379220"/>
              <a:gd name="connsiteY4" fmla="*/ 3656330 h 4169410"/>
              <a:gd name="connsiteX5" fmla="*/ 697230 w 1379220"/>
              <a:gd name="connsiteY5" fmla="*/ 3656330 h 4169410"/>
              <a:gd name="connsiteX6" fmla="*/ 407670 w 1379220"/>
              <a:gd name="connsiteY6" fmla="*/ 661670 h 4169410"/>
              <a:gd name="connsiteX7" fmla="*/ 491490 w 1379220"/>
              <a:gd name="connsiteY7" fmla="*/ 181610 h 4169410"/>
              <a:gd name="connsiteX0" fmla="*/ 422910 w 1379220"/>
              <a:gd name="connsiteY0" fmla="*/ 204470 h 4169410"/>
              <a:gd name="connsiteX1" fmla="*/ 925830 w 1379220"/>
              <a:gd name="connsiteY1" fmla="*/ 105410 h 4169410"/>
              <a:gd name="connsiteX2" fmla="*/ 1299210 w 1379220"/>
              <a:gd name="connsiteY2" fmla="*/ 189230 h 4169410"/>
              <a:gd name="connsiteX3" fmla="*/ 1337310 w 1379220"/>
              <a:gd name="connsiteY3" fmla="*/ 577850 h 4169410"/>
              <a:gd name="connsiteX4" fmla="*/ 1047750 w 1379220"/>
              <a:gd name="connsiteY4" fmla="*/ 3656330 h 4169410"/>
              <a:gd name="connsiteX5" fmla="*/ 697230 w 1379220"/>
              <a:gd name="connsiteY5" fmla="*/ 3656330 h 4169410"/>
              <a:gd name="connsiteX6" fmla="*/ 407670 w 1379220"/>
              <a:gd name="connsiteY6" fmla="*/ 661670 h 4169410"/>
              <a:gd name="connsiteX7" fmla="*/ 491490 w 1379220"/>
              <a:gd name="connsiteY7" fmla="*/ 181610 h 4169410"/>
              <a:gd name="connsiteX0" fmla="*/ 422910 w 1379220"/>
              <a:gd name="connsiteY0" fmla="*/ 204470 h 4169410"/>
              <a:gd name="connsiteX1" fmla="*/ 925830 w 1379220"/>
              <a:gd name="connsiteY1" fmla="*/ 105410 h 4169410"/>
              <a:gd name="connsiteX2" fmla="*/ 1299210 w 1379220"/>
              <a:gd name="connsiteY2" fmla="*/ 189230 h 4169410"/>
              <a:gd name="connsiteX3" fmla="*/ 1337310 w 1379220"/>
              <a:gd name="connsiteY3" fmla="*/ 577850 h 4169410"/>
              <a:gd name="connsiteX4" fmla="*/ 1047750 w 1379220"/>
              <a:gd name="connsiteY4" fmla="*/ 3656330 h 4169410"/>
              <a:gd name="connsiteX5" fmla="*/ 697230 w 1379220"/>
              <a:gd name="connsiteY5" fmla="*/ 3656330 h 4169410"/>
              <a:gd name="connsiteX6" fmla="*/ 407670 w 1379220"/>
              <a:gd name="connsiteY6" fmla="*/ 661670 h 4169410"/>
              <a:gd name="connsiteX7" fmla="*/ 491490 w 1379220"/>
              <a:gd name="connsiteY7" fmla="*/ 181610 h 4169410"/>
              <a:gd name="connsiteX0" fmla="*/ 422910 w 1379220"/>
              <a:gd name="connsiteY0" fmla="*/ 204470 h 4169410"/>
              <a:gd name="connsiteX1" fmla="*/ 925830 w 1379220"/>
              <a:gd name="connsiteY1" fmla="*/ 105410 h 4169410"/>
              <a:gd name="connsiteX2" fmla="*/ 1299210 w 1379220"/>
              <a:gd name="connsiteY2" fmla="*/ 189230 h 4169410"/>
              <a:gd name="connsiteX3" fmla="*/ 1337310 w 1379220"/>
              <a:gd name="connsiteY3" fmla="*/ 577850 h 4169410"/>
              <a:gd name="connsiteX4" fmla="*/ 1047750 w 1379220"/>
              <a:gd name="connsiteY4" fmla="*/ 3656330 h 4169410"/>
              <a:gd name="connsiteX5" fmla="*/ 697230 w 1379220"/>
              <a:gd name="connsiteY5" fmla="*/ 3656330 h 4169410"/>
              <a:gd name="connsiteX6" fmla="*/ 407670 w 1379220"/>
              <a:gd name="connsiteY6" fmla="*/ 661670 h 4169410"/>
              <a:gd name="connsiteX7" fmla="*/ 491490 w 1379220"/>
              <a:gd name="connsiteY7" fmla="*/ 181610 h 4169410"/>
              <a:gd name="connsiteX0" fmla="*/ 422910 w 1379220"/>
              <a:gd name="connsiteY0" fmla="*/ 204470 h 4169410"/>
              <a:gd name="connsiteX1" fmla="*/ 925830 w 1379220"/>
              <a:gd name="connsiteY1" fmla="*/ 105410 h 4169410"/>
              <a:gd name="connsiteX2" fmla="*/ 1299210 w 1379220"/>
              <a:gd name="connsiteY2" fmla="*/ 189230 h 4169410"/>
              <a:gd name="connsiteX3" fmla="*/ 1337310 w 1379220"/>
              <a:gd name="connsiteY3" fmla="*/ 577850 h 4169410"/>
              <a:gd name="connsiteX4" fmla="*/ 1047750 w 1379220"/>
              <a:gd name="connsiteY4" fmla="*/ 3656330 h 4169410"/>
              <a:gd name="connsiteX5" fmla="*/ 697230 w 1379220"/>
              <a:gd name="connsiteY5" fmla="*/ 3656330 h 4169410"/>
              <a:gd name="connsiteX6" fmla="*/ 407670 w 1379220"/>
              <a:gd name="connsiteY6" fmla="*/ 661670 h 4169410"/>
              <a:gd name="connsiteX7" fmla="*/ 491490 w 1379220"/>
              <a:gd name="connsiteY7" fmla="*/ 181610 h 4169410"/>
              <a:gd name="connsiteX0" fmla="*/ 422910 w 1379220"/>
              <a:gd name="connsiteY0" fmla="*/ 204470 h 3851910"/>
              <a:gd name="connsiteX1" fmla="*/ 925830 w 1379220"/>
              <a:gd name="connsiteY1" fmla="*/ 105410 h 3851910"/>
              <a:gd name="connsiteX2" fmla="*/ 1299210 w 1379220"/>
              <a:gd name="connsiteY2" fmla="*/ 189230 h 3851910"/>
              <a:gd name="connsiteX3" fmla="*/ 1337310 w 1379220"/>
              <a:gd name="connsiteY3" fmla="*/ 577850 h 3851910"/>
              <a:gd name="connsiteX4" fmla="*/ 1047750 w 1379220"/>
              <a:gd name="connsiteY4" fmla="*/ 3656330 h 3851910"/>
              <a:gd name="connsiteX5" fmla="*/ 697230 w 1379220"/>
              <a:gd name="connsiteY5" fmla="*/ 3656330 h 3851910"/>
              <a:gd name="connsiteX6" fmla="*/ 407670 w 1379220"/>
              <a:gd name="connsiteY6" fmla="*/ 661670 h 3851910"/>
              <a:gd name="connsiteX7" fmla="*/ 491490 w 1379220"/>
              <a:gd name="connsiteY7" fmla="*/ 181610 h 3851910"/>
              <a:gd name="connsiteX0" fmla="*/ 422910 w 1814830"/>
              <a:gd name="connsiteY0" fmla="*/ 204470 h 3851910"/>
              <a:gd name="connsiteX1" fmla="*/ 925830 w 1814830"/>
              <a:gd name="connsiteY1" fmla="*/ 105410 h 3851910"/>
              <a:gd name="connsiteX2" fmla="*/ 1299210 w 1814830"/>
              <a:gd name="connsiteY2" fmla="*/ 189230 h 3851910"/>
              <a:gd name="connsiteX3" fmla="*/ 1337310 w 1814830"/>
              <a:gd name="connsiteY3" fmla="*/ 577850 h 3851910"/>
              <a:gd name="connsiteX4" fmla="*/ 1047750 w 1814830"/>
              <a:gd name="connsiteY4" fmla="*/ 3656330 h 3851910"/>
              <a:gd name="connsiteX5" fmla="*/ 697230 w 1814830"/>
              <a:gd name="connsiteY5" fmla="*/ 3656330 h 3851910"/>
              <a:gd name="connsiteX6" fmla="*/ 407670 w 1814830"/>
              <a:gd name="connsiteY6" fmla="*/ 661670 h 3851910"/>
              <a:gd name="connsiteX7" fmla="*/ 491490 w 1814830"/>
              <a:gd name="connsiteY7" fmla="*/ 181610 h 3851910"/>
              <a:gd name="connsiteX0" fmla="*/ 422910 w 1814830"/>
              <a:gd name="connsiteY0" fmla="*/ 204470 h 3851910"/>
              <a:gd name="connsiteX1" fmla="*/ 925830 w 1814830"/>
              <a:gd name="connsiteY1" fmla="*/ 105410 h 3851910"/>
              <a:gd name="connsiteX2" fmla="*/ 1299210 w 1814830"/>
              <a:gd name="connsiteY2" fmla="*/ 189230 h 3851910"/>
              <a:gd name="connsiteX3" fmla="*/ 1337310 w 1814830"/>
              <a:gd name="connsiteY3" fmla="*/ 577850 h 3851910"/>
              <a:gd name="connsiteX4" fmla="*/ 1047750 w 1814830"/>
              <a:gd name="connsiteY4" fmla="*/ 3656330 h 3851910"/>
              <a:gd name="connsiteX5" fmla="*/ 697230 w 1814830"/>
              <a:gd name="connsiteY5" fmla="*/ 3656330 h 3851910"/>
              <a:gd name="connsiteX6" fmla="*/ 407670 w 1814830"/>
              <a:gd name="connsiteY6" fmla="*/ 661670 h 3851910"/>
              <a:gd name="connsiteX7" fmla="*/ 491490 w 1814830"/>
              <a:gd name="connsiteY7" fmla="*/ 181610 h 3851910"/>
              <a:gd name="connsiteX0" fmla="*/ 422910 w 1387475"/>
              <a:gd name="connsiteY0" fmla="*/ 121920 h 3769360"/>
              <a:gd name="connsiteX1" fmla="*/ 925830 w 1387475"/>
              <a:gd name="connsiteY1" fmla="*/ 22860 h 3769360"/>
              <a:gd name="connsiteX2" fmla="*/ 1299210 w 1387475"/>
              <a:gd name="connsiteY2" fmla="*/ 106680 h 3769360"/>
              <a:gd name="connsiteX3" fmla="*/ 1337310 w 1387475"/>
              <a:gd name="connsiteY3" fmla="*/ 495300 h 3769360"/>
              <a:gd name="connsiteX4" fmla="*/ 1339215 w 1387475"/>
              <a:gd name="connsiteY4" fmla="*/ 607695 h 3769360"/>
              <a:gd name="connsiteX5" fmla="*/ 1047750 w 1387475"/>
              <a:gd name="connsiteY5" fmla="*/ 3573780 h 3769360"/>
              <a:gd name="connsiteX6" fmla="*/ 697230 w 1387475"/>
              <a:gd name="connsiteY6" fmla="*/ 3573780 h 3769360"/>
              <a:gd name="connsiteX7" fmla="*/ 407670 w 1387475"/>
              <a:gd name="connsiteY7" fmla="*/ 579120 h 3769360"/>
              <a:gd name="connsiteX8" fmla="*/ 491490 w 1387475"/>
              <a:gd name="connsiteY8" fmla="*/ 99060 h 3769360"/>
              <a:gd name="connsiteX0" fmla="*/ 422910 w 1744980"/>
              <a:gd name="connsiteY0" fmla="*/ 121920 h 3769360"/>
              <a:gd name="connsiteX1" fmla="*/ 925830 w 1744980"/>
              <a:gd name="connsiteY1" fmla="*/ 22860 h 3769360"/>
              <a:gd name="connsiteX2" fmla="*/ 1299210 w 1744980"/>
              <a:gd name="connsiteY2" fmla="*/ 106680 h 3769360"/>
              <a:gd name="connsiteX3" fmla="*/ 1337310 w 1744980"/>
              <a:gd name="connsiteY3" fmla="*/ 495300 h 3769360"/>
              <a:gd name="connsiteX4" fmla="*/ 1339215 w 1744980"/>
              <a:gd name="connsiteY4" fmla="*/ 607695 h 3769360"/>
              <a:gd name="connsiteX5" fmla="*/ 1047750 w 1744980"/>
              <a:gd name="connsiteY5" fmla="*/ 3573780 h 3769360"/>
              <a:gd name="connsiteX6" fmla="*/ 697230 w 1744980"/>
              <a:gd name="connsiteY6" fmla="*/ 3573780 h 3769360"/>
              <a:gd name="connsiteX7" fmla="*/ 407670 w 1744980"/>
              <a:gd name="connsiteY7" fmla="*/ 579120 h 3769360"/>
              <a:gd name="connsiteX8" fmla="*/ 491490 w 1744980"/>
              <a:gd name="connsiteY8" fmla="*/ 99060 h 3769360"/>
              <a:gd name="connsiteX0" fmla="*/ 422910 w 1744980"/>
              <a:gd name="connsiteY0" fmla="*/ 121920 h 3769360"/>
              <a:gd name="connsiteX1" fmla="*/ 925830 w 1744980"/>
              <a:gd name="connsiteY1" fmla="*/ 22860 h 3769360"/>
              <a:gd name="connsiteX2" fmla="*/ 1299210 w 1744980"/>
              <a:gd name="connsiteY2" fmla="*/ 106680 h 3769360"/>
              <a:gd name="connsiteX3" fmla="*/ 1337310 w 1744980"/>
              <a:gd name="connsiteY3" fmla="*/ 495300 h 3769360"/>
              <a:gd name="connsiteX4" fmla="*/ 1339215 w 1744980"/>
              <a:gd name="connsiteY4" fmla="*/ 607695 h 3769360"/>
              <a:gd name="connsiteX5" fmla="*/ 1047750 w 1744980"/>
              <a:gd name="connsiteY5" fmla="*/ 3573780 h 3769360"/>
              <a:gd name="connsiteX6" fmla="*/ 697230 w 1744980"/>
              <a:gd name="connsiteY6" fmla="*/ 3573780 h 3769360"/>
              <a:gd name="connsiteX7" fmla="*/ 407670 w 1744980"/>
              <a:gd name="connsiteY7" fmla="*/ 579120 h 3769360"/>
              <a:gd name="connsiteX8" fmla="*/ 491490 w 1744980"/>
              <a:gd name="connsiteY8" fmla="*/ 99060 h 3769360"/>
              <a:gd name="connsiteX0" fmla="*/ 422910 w 1744980"/>
              <a:gd name="connsiteY0" fmla="*/ 121920 h 3769360"/>
              <a:gd name="connsiteX1" fmla="*/ 925830 w 1744980"/>
              <a:gd name="connsiteY1" fmla="*/ 22860 h 3769360"/>
              <a:gd name="connsiteX2" fmla="*/ 1299210 w 1744980"/>
              <a:gd name="connsiteY2" fmla="*/ 106680 h 3769360"/>
              <a:gd name="connsiteX3" fmla="*/ 1337310 w 1744980"/>
              <a:gd name="connsiteY3" fmla="*/ 495300 h 3769360"/>
              <a:gd name="connsiteX4" fmla="*/ 1339215 w 1744980"/>
              <a:gd name="connsiteY4" fmla="*/ 607695 h 3769360"/>
              <a:gd name="connsiteX5" fmla="*/ 1047750 w 1744980"/>
              <a:gd name="connsiteY5" fmla="*/ 3573780 h 3769360"/>
              <a:gd name="connsiteX6" fmla="*/ 697230 w 1744980"/>
              <a:gd name="connsiteY6" fmla="*/ 3573780 h 3769360"/>
              <a:gd name="connsiteX7" fmla="*/ 407670 w 1744980"/>
              <a:gd name="connsiteY7" fmla="*/ 579120 h 3769360"/>
              <a:gd name="connsiteX8" fmla="*/ 491490 w 1744980"/>
              <a:gd name="connsiteY8" fmla="*/ 99060 h 3769360"/>
              <a:gd name="connsiteX0" fmla="*/ 422910 w 1776730"/>
              <a:gd name="connsiteY0" fmla="*/ 121920 h 3769360"/>
              <a:gd name="connsiteX1" fmla="*/ 925830 w 1776730"/>
              <a:gd name="connsiteY1" fmla="*/ 22860 h 3769360"/>
              <a:gd name="connsiteX2" fmla="*/ 1299210 w 1776730"/>
              <a:gd name="connsiteY2" fmla="*/ 106680 h 3769360"/>
              <a:gd name="connsiteX3" fmla="*/ 1337310 w 1776730"/>
              <a:gd name="connsiteY3" fmla="*/ 495300 h 3769360"/>
              <a:gd name="connsiteX4" fmla="*/ 1339215 w 1776730"/>
              <a:gd name="connsiteY4" fmla="*/ 607695 h 3769360"/>
              <a:gd name="connsiteX5" fmla="*/ 1047750 w 1776730"/>
              <a:gd name="connsiteY5" fmla="*/ 3573780 h 3769360"/>
              <a:gd name="connsiteX6" fmla="*/ 697230 w 1776730"/>
              <a:gd name="connsiteY6" fmla="*/ 3573780 h 3769360"/>
              <a:gd name="connsiteX7" fmla="*/ 407670 w 1776730"/>
              <a:gd name="connsiteY7" fmla="*/ 579120 h 3769360"/>
              <a:gd name="connsiteX8" fmla="*/ 491490 w 1776730"/>
              <a:gd name="connsiteY8" fmla="*/ 99060 h 3769360"/>
              <a:gd name="connsiteX0" fmla="*/ 422910 w 1776730"/>
              <a:gd name="connsiteY0" fmla="*/ 121920 h 3769360"/>
              <a:gd name="connsiteX1" fmla="*/ 925830 w 1776730"/>
              <a:gd name="connsiteY1" fmla="*/ 22860 h 3769360"/>
              <a:gd name="connsiteX2" fmla="*/ 1299210 w 1776730"/>
              <a:gd name="connsiteY2" fmla="*/ 106680 h 3769360"/>
              <a:gd name="connsiteX3" fmla="*/ 1339215 w 1776730"/>
              <a:gd name="connsiteY3" fmla="*/ 607695 h 3769360"/>
              <a:gd name="connsiteX4" fmla="*/ 1047750 w 1776730"/>
              <a:gd name="connsiteY4" fmla="*/ 3573780 h 3769360"/>
              <a:gd name="connsiteX5" fmla="*/ 697230 w 1776730"/>
              <a:gd name="connsiteY5" fmla="*/ 3573780 h 3769360"/>
              <a:gd name="connsiteX6" fmla="*/ 407670 w 1776730"/>
              <a:gd name="connsiteY6" fmla="*/ 579120 h 3769360"/>
              <a:gd name="connsiteX7" fmla="*/ 491490 w 1776730"/>
              <a:gd name="connsiteY7" fmla="*/ 99060 h 3769360"/>
              <a:gd name="connsiteX0" fmla="*/ 422910 w 1776730"/>
              <a:gd name="connsiteY0" fmla="*/ 121920 h 3769360"/>
              <a:gd name="connsiteX1" fmla="*/ 925830 w 1776730"/>
              <a:gd name="connsiteY1" fmla="*/ 22860 h 3769360"/>
              <a:gd name="connsiteX2" fmla="*/ 1299210 w 1776730"/>
              <a:gd name="connsiteY2" fmla="*/ 106680 h 3769360"/>
              <a:gd name="connsiteX3" fmla="*/ 1304290 w 1776730"/>
              <a:gd name="connsiteY3" fmla="*/ 112395 h 3769360"/>
              <a:gd name="connsiteX4" fmla="*/ 1339215 w 1776730"/>
              <a:gd name="connsiteY4" fmla="*/ 607695 h 3769360"/>
              <a:gd name="connsiteX5" fmla="*/ 1047750 w 1776730"/>
              <a:gd name="connsiteY5" fmla="*/ 3573780 h 3769360"/>
              <a:gd name="connsiteX6" fmla="*/ 697230 w 1776730"/>
              <a:gd name="connsiteY6" fmla="*/ 3573780 h 3769360"/>
              <a:gd name="connsiteX7" fmla="*/ 407670 w 1776730"/>
              <a:gd name="connsiteY7" fmla="*/ 579120 h 3769360"/>
              <a:gd name="connsiteX8" fmla="*/ 491490 w 1776730"/>
              <a:gd name="connsiteY8" fmla="*/ 99060 h 3769360"/>
              <a:gd name="connsiteX0" fmla="*/ 422910 w 1776730"/>
              <a:gd name="connsiteY0" fmla="*/ 121920 h 3769360"/>
              <a:gd name="connsiteX1" fmla="*/ 925830 w 1776730"/>
              <a:gd name="connsiteY1" fmla="*/ 22860 h 3769360"/>
              <a:gd name="connsiteX2" fmla="*/ 1299210 w 1776730"/>
              <a:gd name="connsiteY2" fmla="*/ 106680 h 3769360"/>
              <a:gd name="connsiteX3" fmla="*/ 1339215 w 1776730"/>
              <a:gd name="connsiteY3" fmla="*/ 607695 h 3769360"/>
              <a:gd name="connsiteX4" fmla="*/ 1047750 w 1776730"/>
              <a:gd name="connsiteY4" fmla="*/ 3573780 h 3769360"/>
              <a:gd name="connsiteX5" fmla="*/ 697230 w 1776730"/>
              <a:gd name="connsiteY5" fmla="*/ 3573780 h 3769360"/>
              <a:gd name="connsiteX6" fmla="*/ 407670 w 1776730"/>
              <a:gd name="connsiteY6" fmla="*/ 579120 h 3769360"/>
              <a:gd name="connsiteX7" fmla="*/ 491490 w 1776730"/>
              <a:gd name="connsiteY7" fmla="*/ 99060 h 3769360"/>
              <a:gd name="connsiteX0" fmla="*/ 422910 w 1776730"/>
              <a:gd name="connsiteY0" fmla="*/ 121920 h 3769360"/>
              <a:gd name="connsiteX1" fmla="*/ 925830 w 1776730"/>
              <a:gd name="connsiteY1" fmla="*/ 22860 h 3769360"/>
              <a:gd name="connsiteX2" fmla="*/ 1299210 w 1776730"/>
              <a:gd name="connsiteY2" fmla="*/ 106680 h 3769360"/>
              <a:gd name="connsiteX3" fmla="*/ 1339215 w 1776730"/>
              <a:gd name="connsiteY3" fmla="*/ 607695 h 3769360"/>
              <a:gd name="connsiteX4" fmla="*/ 1047750 w 1776730"/>
              <a:gd name="connsiteY4" fmla="*/ 3573780 h 3769360"/>
              <a:gd name="connsiteX5" fmla="*/ 697230 w 1776730"/>
              <a:gd name="connsiteY5" fmla="*/ 3573780 h 3769360"/>
              <a:gd name="connsiteX6" fmla="*/ 407670 w 1776730"/>
              <a:gd name="connsiteY6" fmla="*/ 579120 h 3769360"/>
              <a:gd name="connsiteX7" fmla="*/ 491490 w 1776730"/>
              <a:gd name="connsiteY7" fmla="*/ 99060 h 3769360"/>
              <a:gd name="connsiteX0" fmla="*/ 422910 w 1776730"/>
              <a:gd name="connsiteY0" fmla="*/ 121920 h 3769360"/>
              <a:gd name="connsiteX1" fmla="*/ 925830 w 1776730"/>
              <a:gd name="connsiteY1" fmla="*/ 22860 h 3769360"/>
              <a:gd name="connsiteX2" fmla="*/ 1299210 w 1776730"/>
              <a:gd name="connsiteY2" fmla="*/ 106680 h 3769360"/>
              <a:gd name="connsiteX3" fmla="*/ 1339215 w 1776730"/>
              <a:gd name="connsiteY3" fmla="*/ 607695 h 3769360"/>
              <a:gd name="connsiteX4" fmla="*/ 1047750 w 1776730"/>
              <a:gd name="connsiteY4" fmla="*/ 3573780 h 3769360"/>
              <a:gd name="connsiteX5" fmla="*/ 697230 w 1776730"/>
              <a:gd name="connsiteY5" fmla="*/ 3573780 h 3769360"/>
              <a:gd name="connsiteX6" fmla="*/ 407670 w 1776730"/>
              <a:gd name="connsiteY6" fmla="*/ 579120 h 3769360"/>
              <a:gd name="connsiteX7" fmla="*/ 491490 w 1776730"/>
              <a:gd name="connsiteY7" fmla="*/ 99060 h 3769360"/>
              <a:gd name="connsiteX0" fmla="*/ 422910 w 1776730"/>
              <a:gd name="connsiteY0" fmla="*/ 121920 h 3769360"/>
              <a:gd name="connsiteX1" fmla="*/ 925830 w 1776730"/>
              <a:gd name="connsiteY1" fmla="*/ 22860 h 3769360"/>
              <a:gd name="connsiteX2" fmla="*/ 1299210 w 1776730"/>
              <a:gd name="connsiteY2" fmla="*/ 106680 h 3769360"/>
              <a:gd name="connsiteX3" fmla="*/ 1339215 w 1776730"/>
              <a:gd name="connsiteY3" fmla="*/ 607695 h 3769360"/>
              <a:gd name="connsiteX4" fmla="*/ 1047750 w 1776730"/>
              <a:gd name="connsiteY4" fmla="*/ 3573780 h 3769360"/>
              <a:gd name="connsiteX5" fmla="*/ 697230 w 1776730"/>
              <a:gd name="connsiteY5" fmla="*/ 3573780 h 3769360"/>
              <a:gd name="connsiteX6" fmla="*/ 407670 w 1776730"/>
              <a:gd name="connsiteY6" fmla="*/ 579120 h 3769360"/>
              <a:gd name="connsiteX7" fmla="*/ 491490 w 1776730"/>
              <a:gd name="connsiteY7" fmla="*/ 99060 h 3769360"/>
              <a:gd name="connsiteX0" fmla="*/ 422910 w 1776730"/>
              <a:gd name="connsiteY0" fmla="*/ 121920 h 3769360"/>
              <a:gd name="connsiteX1" fmla="*/ 925830 w 1776730"/>
              <a:gd name="connsiteY1" fmla="*/ 22860 h 3769360"/>
              <a:gd name="connsiteX2" fmla="*/ 1299210 w 1776730"/>
              <a:gd name="connsiteY2" fmla="*/ 106680 h 3769360"/>
              <a:gd name="connsiteX3" fmla="*/ 1339215 w 1776730"/>
              <a:gd name="connsiteY3" fmla="*/ 607695 h 3769360"/>
              <a:gd name="connsiteX4" fmla="*/ 1047750 w 1776730"/>
              <a:gd name="connsiteY4" fmla="*/ 3573780 h 3769360"/>
              <a:gd name="connsiteX5" fmla="*/ 697230 w 1776730"/>
              <a:gd name="connsiteY5" fmla="*/ 3573780 h 3769360"/>
              <a:gd name="connsiteX6" fmla="*/ 407670 w 1776730"/>
              <a:gd name="connsiteY6" fmla="*/ 579120 h 3769360"/>
              <a:gd name="connsiteX7" fmla="*/ 491490 w 1776730"/>
              <a:gd name="connsiteY7" fmla="*/ 99060 h 3769360"/>
              <a:gd name="connsiteX0" fmla="*/ 925830 w 1776730"/>
              <a:gd name="connsiteY0" fmla="*/ 22860 h 3769360"/>
              <a:gd name="connsiteX1" fmla="*/ 1299210 w 1776730"/>
              <a:gd name="connsiteY1" fmla="*/ 106680 h 3769360"/>
              <a:gd name="connsiteX2" fmla="*/ 1339215 w 1776730"/>
              <a:gd name="connsiteY2" fmla="*/ 607695 h 3769360"/>
              <a:gd name="connsiteX3" fmla="*/ 1047750 w 1776730"/>
              <a:gd name="connsiteY3" fmla="*/ 3573780 h 3769360"/>
              <a:gd name="connsiteX4" fmla="*/ 697230 w 1776730"/>
              <a:gd name="connsiteY4" fmla="*/ 3573780 h 3769360"/>
              <a:gd name="connsiteX5" fmla="*/ 407670 w 1776730"/>
              <a:gd name="connsiteY5" fmla="*/ 579120 h 3769360"/>
              <a:gd name="connsiteX6" fmla="*/ 491490 w 1776730"/>
              <a:gd name="connsiteY6" fmla="*/ 99060 h 3769360"/>
              <a:gd name="connsiteX0" fmla="*/ 925830 w 1776730"/>
              <a:gd name="connsiteY0" fmla="*/ 22860 h 3769360"/>
              <a:gd name="connsiteX1" fmla="*/ 1299210 w 1776730"/>
              <a:gd name="connsiteY1" fmla="*/ 106680 h 3769360"/>
              <a:gd name="connsiteX2" fmla="*/ 1339215 w 1776730"/>
              <a:gd name="connsiteY2" fmla="*/ 607695 h 3769360"/>
              <a:gd name="connsiteX3" fmla="*/ 1047750 w 1776730"/>
              <a:gd name="connsiteY3" fmla="*/ 3573780 h 3769360"/>
              <a:gd name="connsiteX4" fmla="*/ 697230 w 1776730"/>
              <a:gd name="connsiteY4" fmla="*/ 3573780 h 3769360"/>
              <a:gd name="connsiteX5" fmla="*/ 407670 w 1776730"/>
              <a:gd name="connsiteY5" fmla="*/ 579120 h 3769360"/>
              <a:gd name="connsiteX6" fmla="*/ 491490 w 1776730"/>
              <a:gd name="connsiteY6" fmla="*/ 99060 h 3769360"/>
              <a:gd name="connsiteX7" fmla="*/ 925830 w 1776730"/>
              <a:gd name="connsiteY7" fmla="*/ 22860 h 3769360"/>
              <a:gd name="connsiteX0" fmla="*/ 925830 w 1776730"/>
              <a:gd name="connsiteY0" fmla="*/ 22860 h 3769360"/>
              <a:gd name="connsiteX1" fmla="*/ 1299210 w 1776730"/>
              <a:gd name="connsiteY1" fmla="*/ 106680 h 3769360"/>
              <a:gd name="connsiteX2" fmla="*/ 1339215 w 1776730"/>
              <a:gd name="connsiteY2" fmla="*/ 607695 h 3769360"/>
              <a:gd name="connsiteX3" fmla="*/ 1047750 w 1776730"/>
              <a:gd name="connsiteY3" fmla="*/ 3573780 h 3769360"/>
              <a:gd name="connsiteX4" fmla="*/ 697230 w 1776730"/>
              <a:gd name="connsiteY4" fmla="*/ 3573780 h 3769360"/>
              <a:gd name="connsiteX5" fmla="*/ 407670 w 1776730"/>
              <a:gd name="connsiteY5" fmla="*/ 579120 h 3769360"/>
              <a:gd name="connsiteX6" fmla="*/ 491490 w 1776730"/>
              <a:gd name="connsiteY6" fmla="*/ 99060 h 3769360"/>
              <a:gd name="connsiteX7" fmla="*/ 925830 w 1776730"/>
              <a:gd name="connsiteY7" fmla="*/ 22860 h 3769360"/>
              <a:gd name="connsiteX0" fmla="*/ 925830 w 1776730"/>
              <a:gd name="connsiteY0" fmla="*/ 22860 h 3769360"/>
              <a:gd name="connsiteX1" fmla="*/ 1299210 w 1776730"/>
              <a:gd name="connsiteY1" fmla="*/ 106680 h 3769360"/>
              <a:gd name="connsiteX2" fmla="*/ 1339215 w 1776730"/>
              <a:gd name="connsiteY2" fmla="*/ 607695 h 3769360"/>
              <a:gd name="connsiteX3" fmla="*/ 1047750 w 1776730"/>
              <a:gd name="connsiteY3" fmla="*/ 3573780 h 3769360"/>
              <a:gd name="connsiteX4" fmla="*/ 697230 w 1776730"/>
              <a:gd name="connsiteY4" fmla="*/ 3573780 h 3769360"/>
              <a:gd name="connsiteX5" fmla="*/ 407670 w 1776730"/>
              <a:gd name="connsiteY5" fmla="*/ 579120 h 3769360"/>
              <a:gd name="connsiteX6" fmla="*/ 558165 w 1776730"/>
              <a:gd name="connsiteY6" fmla="*/ 99060 h 3769360"/>
              <a:gd name="connsiteX7" fmla="*/ 925830 w 1776730"/>
              <a:gd name="connsiteY7" fmla="*/ 22860 h 3769360"/>
              <a:gd name="connsiteX0" fmla="*/ 925830 w 1776730"/>
              <a:gd name="connsiteY0" fmla="*/ 22860 h 3769360"/>
              <a:gd name="connsiteX1" fmla="*/ 1299210 w 1776730"/>
              <a:gd name="connsiteY1" fmla="*/ 106680 h 3769360"/>
              <a:gd name="connsiteX2" fmla="*/ 1339215 w 1776730"/>
              <a:gd name="connsiteY2" fmla="*/ 607695 h 3769360"/>
              <a:gd name="connsiteX3" fmla="*/ 1047750 w 1776730"/>
              <a:gd name="connsiteY3" fmla="*/ 3573780 h 3769360"/>
              <a:gd name="connsiteX4" fmla="*/ 697230 w 1776730"/>
              <a:gd name="connsiteY4" fmla="*/ 3573780 h 3769360"/>
              <a:gd name="connsiteX5" fmla="*/ 407670 w 1776730"/>
              <a:gd name="connsiteY5" fmla="*/ 579120 h 3769360"/>
              <a:gd name="connsiteX6" fmla="*/ 558165 w 1776730"/>
              <a:gd name="connsiteY6" fmla="*/ 99060 h 3769360"/>
              <a:gd name="connsiteX7" fmla="*/ 925830 w 1776730"/>
              <a:gd name="connsiteY7" fmla="*/ 22860 h 3769360"/>
              <a:gd name="connsiteX0" fmla="*/ 558165 w 1776730"/>
              <a:gd name="connsiteY0" fmla="*/ 99060 h 3769360"/>
              <a:gd name="connsiteX1" fmla="*/ 1299210 w 1776730"/>
              <a:gd name="connsiteY1" fmla="*/ 106680 h 3769360"/>
              <a:gd name="connsiteX2" fmla="*/ 1339215 w 1776730"/>
              <a:gd name="connsiteY2" fmla="*/ 607695 h 3769360"/>
              <a:gd name="connsiteX3" fmla="*/ 1047750 w 1776730"/>
              <a:gd name="connsiteY3" fmla="*/ 3573780 h 3769360"/>
              <a:gd name="connsiteX4" fmla="*/ 697230 w 1776730"/>
              <a:gd name="connsiteY4" fmla="*/ 3573780 h 3769360"/>
              <a:gd name="connsiteX5" fmla="*/ 407670 w 1776730"/>
              <a:gd name="connsiteY5" fmla="*/ 579120 h 3769360"/>
              <a:gd name="connsiteX6" fmla="*/ 558165 w 1776730"/>
              <a:gd name="connsiteY6" fmla="*/ 99060 h 3769360"/>
              <a:gd name="connsiteX0" fmla="*/ 558165 w 1776730"/>
              <a:gd name="connsiteY0" fmla="*/ 162560 h 3832860"/>
              <a:gd name="connsiteX1" fmla="*/ 1299210 w 1776730"/>
              <a:gd name="connsiteY1" fmla="*/ 170180 h 3832860"/>
              <a:gd name="connsiteX2" fmla="*/ 1339215 w 1776730"/>
              <a:gd name="connsiteY2" fmla="*/ 671195 h 3832860"/>
              <a:gd name="connsiteX3" fmla="*/ 1047750 w 1776730"/>
              <a:gd name="connsiteY3" fmla="*/ 3637280 h 3832860"/>
              <a:gd name="connsiteX4" fmla="*/ 697230 w 1776730"/>
              <a:gd name="connsiteY4" fmla="*/ 3637280 h 3832860"/>
              <a:gd name="connsiteX5" fmla="*/ 407670 w 1776730"/>
              <a:gd name="connsiteY5" fmla="*/ 642620 h 3832860"/>
              <a:gd name="connsiteX6" fmla="*/ 558165 w 1776730"/>
              <a:gd name="connsiteY6" fmla="*/ 162560 h 3832860"/>
              <a:gd name="connsiteX0" fmla="*/ 558165 w 1776730"/>
              <a:gd name="connsiteY0" fmla="*/ 162560 h 3832860"/>
              <a:gd name="connsiteX1" fmla="*/ 1299210 w 1776730"/>
              <a:gd name="connsiteY1" fmla="*/ 170180 h 3832860"/>
              <a:gd name="connsiteX2" fmla="*/ 1339215 w 1776730"/>
              <a:gd name="connsiteY2" fmla="*/ 671195 h 3832860"/>
              <a:gd name="connsiteX3" fmla="*/ 1047750 w 1776730"/>
              <a:gd name="connsiteY3" fmla="*/ 3637280 h 3832860"/>
              <a:gd name="connsiteX4" fmla="*/ 697230 w 1776730"/>
              <a:gd name="connsiteY4" fmla="*/ 3637280 h 3832860"/>
              <a:gd name="connsiteX5" fmla="*/ 407670 w 1776730"/>
              <a:gd name="connsiteY5" fmla="*/ 642620 h 3832860"/>
              <a:gd name="connsiteX6" fmla="*/ 558165 w 1776730"/>
              <a:gd name="connsiteY6" fmla="*/ 162560 h 3832860"/>
              <a:gd name="connsiteX0" fmla="*/ 558165 w 1776730"/>
              <a:gd name="connsiteY0" fmla="*/ 162560 h 3832860"/>
              <a:gd name="connsiteX1" fmla="*/ 1184910 w 1776730"/>
              <a:gd name="connsiteY1" fmla="*/ 170180 h 3832860"/>
              <a:gd name="connsiteX2" fmla="*/ 1339215 w 1776730"/>
              <a:gd name="connsiteY2" fmla="*/ 671195 h 3832860"/>
              <a:gd name="connsiteX3" fmla="*/ 1047750 w 1776730"/>
              <a:gd name="connsiteY3" fmla="*/ 3637280 h 3832860"/>
              <a:gd name="connsiteX4" fmla="*/ 697230 w 1776730"/>
              <a:gd name="connsiteY4" fmla="*/ 3637280 h 3832860"/>
              <a:gd name="connsiteX5" fmla="*/ 407670 w 1776730"/>
              <a:gd name="connsiteY5" fmla="*/ 642620 h 3832860"/>
              <a:gd name="connsiteX6" fmla="*/ 558165 w 1776730"/>
              <a:gd name="connsiteY6" fmla="*/ 162560 h 3832860"/>
              <a:gd name="connsiteX0" fmla="*/ 558165 w 1776730"/>
              <a:gd name="connsiteY0" fmla="*/ 162560 h 3832860"/>
              <a:gd name="connsiteX1" fmla="*/ 1184910 w 1776730"/>
              <a:gd name="connsiteY1" fmla="*/ 170180 h 3832860"/>
              <a:gd name="connsiteX2" fmla="*/ 1339215 w 1776730"/>
              <a:gd name="connsiteY2" fmla="*/ 671195 h 3832860"/>
              <a:gd name="connsiteX3" fmla="*/ 1047750 w 1776730"/>
              <a:gd name="connsiteY3" fmla="*/ 3637280 h 3832860"/>
              <a:gd name="connsiteX4" fmla="*/ 697230 w 1776730"/>
              <a:gd name="connsiteY4" fmla="*/ 3637280 h 3832860"/>
              <a:gd name="connsiteX5" fmla="*/ 407670 w 1776730"/>
              <a:gd name="connsiteY5" fmla="*/ 642620 h 3832860"/>
              <a:gd name="connsiteX6" fmla="*/ 558165 w 1776730"/>
              <a:gd name="connsiteY6" fmla="*/ 162560 h 3832860"/>
              <a:gd name="connsiteX0" fmla="*/ 634365 w 1776730"/>
              <a:gd name="connsiteY0" fmla="*/ 162560 h 3832860"/>
              <a:gd name="connsiteX1" fmla="*/ 1184910 w 1776730"/>
              <a:gd name="connsiteY1" fmla="*/ 170180 h 3832860"/>
              <a:gd name="connsiteX2" fmla="*/ 1339215 w 1776730"/>
              <a:gd name="connsiteY2" fmla="*/ 671195 h 3832860"/>
              <a:gd name="connsiteX3" fmla="*/ 1047750 w 1776730"/>
              <a:gd name="connsiteY3" fmla="*/ 3637280 h 3832860"/>
              <a:gd name="connsiteX4" fmla="*/ 697230 w 1776730"/>
              <a:gd name="connsiteY4" fmla="*/ 3637280 h 3832860"/>
              <a:gd name="connsiteX5" fmla="*/ 407670 w 1776730"/>
              <a:gd name="connsiteY5" fmla="*/ 642620 h 3832860"/>
              <a:gd name="connsiteX6" fmla="*/ 634365 w 1776730"/>
              <a:gd name="connsiteY6" fmla="*/ 162560 h 3832860"/>
              <a:gd name="connsiteX0" fmla="*/ 634365 w 1776730"/>
              <a:gd name="connsiteY0" fmla="*/ 114935 h 3785235"/>
              <a:gd name="connsiteX1" fmla="*/ 1184910 w 1776730"/>
              <a:gd name="connsiteY1" fmla="*/ 122555 h 3785235"/>
              <a:gd name="connsiteX2" fmla="*/ 1339215 w 1776730"/>
              <a:gd name="connsiteY2" fmla="*/ 623570 h 3785235"/>
              <a:gd name="connsiteX3" fmla="*/ 1047750 w 1776730"/>
              <a:gd name="connsiteY3" fmla="*/ 3589655 h 3785235"/>
              <a:gd name="connsiteX4" fmla="*/ 697230 w 1776730"/>
              <a:gd name="connsiteY4" fmla="*/ 3589655 h 3785235"/>
              <a:gd name="connsiteX5" fmla="*/ 407670 w 1776730"/>
              <a:gd name="connsiteY5" fmla="*/ 594995 h 3785235"/>
              <a:gd name="connsiteX6" fmla="*/ 634365 w 1776730"/>
              <a:gd name="connsiteY6" fmla="*/ 114935 h 3785235"/>
              <a:gd name="connsiteX0" fmla="*/ 634365 w 1776730"/>
              <a:gd name="connsiteY0" fmla="*/ 114935 h 3785235"/>
              <a:gd name="connsiteX1" fmla="*/ 1184910 w 1776730"/>
              <a:gd name="connsiteY1" fmla="*/ 122555 h 3785235"/>
              <a:gd name="connsiteX2" fmla="*/ 1339215 w 1776730"/>
              <a:gd name="connsiteY2" fmla="*/ 623570 h 3785235"/>
              <a:gd name="connsiteX3" fmla="*/ 1047750 w 1776730"/>
              <a:gd name="connsiteY3" fmla="*/ 3589655 h 3785235"/>
              <a:gd name="connsiteX4" fmla="*/ 697230 w 1776730"/>
              <a:gd name="connsiteY4" fmla="*/ 3589655 h 3785235"/>
              <a:gd name="connsiteX5" fmla="*/ 407670 w 1776730"/>
              <a:gd name="connsiteY5" fmla="*/ 594995 h 3785235"/>
              <a:gd name="connsiteX6" fmla="*/ 634365 w 1776730"/>
              <a:gd name="connsiteY6" fmla="*/ 114935 h 3785235"/>
              <a:gd name="connsiteX0" fmla="*/ 634365 w 1776730"/>
              <a:gd name="connsiteY0" fmla="*/ 114935 h 3785235"/>
              <a:gd name="connsiteX1" fmla="*/ 1184910 w 1776730"/>
              <a:gd name="connsiteY1" fmla="*/ 122555 h 3785235"/>
              <a:gd name="connsiteX2" fmla="*/ 1339215 w 1776730"/>
              <a:gd name="connsiteY2" fmla="*/ 623570 h 3785235"/>
              <a:gd name="connsiteX3" fmla="*/ 1047750 w 1776730"/>
              <a:gd name="connsiteY3" fmla="*/ 3589655 h 3785235"/>
              <a:gd name="connsiteX4" fmla="*/ 697230 w 1776730"/>
              <a:gd name="connsiteY4" fmla="*/ 3589655 h 3785235"/>
              <a:gd name="connsiteX5" fmla="*/ 407670 w 1776730"/>
              <a:gd name="connsiteY5" fmla="*/ 594995 h 3785235"/>
              <a:gd name="connsiteX6" fmla="*/ 634365 w 1776730"/>
              <a:gd name="connsiteY6" fmla="*/ 114935 h 3785235"/>
              <a:gd name="connsiteX0" fmla="*/ 634365 w 1776730"/>
              <a:gd name="connsiteY0" fmla="*/ 114935 h 3785235"/>
              <a:gd name="connsiteX1" fmla="*/ 1184910 w 1776730"/>
              <a:gd name="connsiteY1" fmla="*/ 122555 h 3785235"/>
              <a:gd name="connsiteX2" fmla="*/ 1339215 w 1776730"/>
              <a:gd name="connsiteY2" fmla="*/ 623570 h 3785235"/>
              <a:gd name="connsiteX3" fmla="*/ 1047750 w 1776730"/>
              <a:gd name="connsiteY3" fmla="*/ 3589655 h 3785235"/>
              <a:gd name="connsiteX4" fmla="*/ 697230 w 1776730"/>
              <a:gd name="connsiteY4" fmla="*/ 3589655 h 3785235"/>
              <a:gd name="connsiteX5" fmla="*/ 407670 w 1776730"/>
              <a:gd name="connsiteY5" fmla="*/ 594995 h 3785235"/>
              <a:gd name="connsiteX6" fmla="*/ 634365 w 1776730"/>
              <a:gd name="connsiteY6" fmla="*/ 114935 h 3785235"/>
              <a:gd name="connsiteX0" fmla="*/ 634365 w 1776730"/>
              <a:gd name="connsiteY0" fmla="*/ 114935 h 3785235"/>
              <a:gd name="connsiteX1" fmla="*/ 1184910 w 1776730"/>
              <a:gd name="connsiteY1" fmla="*/ 122555 h 3785235"/>
              <a:gd name="connsiteX2" fmla="*/ 1339215 w 1776730"/>
              <a:gd name="connsiteY2" fmla="*/ 623570 h 3785235"/>
              <a:gd name="connsiteX3" fmla="*/ 1047750 w 1776730"/>
              <a:gd name="connsiteY3" fmla="*/ 3589655 h 3785235"/>
              <a:gd name="connsiteX4" fmla="*/ 697230 w 1776730"/>
              <a:gd name="connsiteY4" fmla="*/ 3589655 h 3785235"/>
              <a:gd name="connsiteX5" fmla="*/ 407670 w 1776730"/>
              <a:gd name="connsiteY5" fmla="*/ 594995 h 3785235"/>
              <a:gd name="connsiteX6" fmla="*/ 634365 w 1776730"/>
              <a:gd name="connsiteY6" fmla="*/ 114935 h 3785235"/>
              <a:gd name="connsiteX0" fmla="*/ 634365 w 1776730"/>
              <a:gd name="connsiteY0" fmla="*/ 114935 h 3791585"/>
              <a:gd name="connsiteX1" fmla="*/ 1184910 w 1776730"/>
              <a:gd name="connsiteY1" fmla="*/ 122555 h 3791585"/>
              <a:gd name="connsiteX2" fmla="*/ 1339215 w 1776730"/>
              <a:gd name="connsiteY2" fmla="*/ 623570 h 3791585"/>
              <a:gd name="connsiteX3" fmla="*/ 1047750 w 1776730"/>
              <a:gd name="connsiteY3" fmla="*/ 3589655 h 3791585"/>
              <a:gd name="connsiteX4" fmla="*/ 697230 w 1776730"/>
              <a:gd name="connsiteY4" fmla="*/ 3589655 h 3791585"/>
              <a:gd name="connsiteX5" fmla="*/ 407670 w 1776730"/>
              <a:gd name="connsiteY5" fmla="*/ 594995 h 3791585"/>
              <a:gd name="connsiteX6" fmla="*/ 634365 w 1776730"/>
              <a:gd name="connsiteY6" fmla="*/ 114935 h 3791585"/>
              <a:gd name="connsiteX0" fmla="*/ 634365 w 1776730"/>
              <a:gd name="connsiteY0" fmla="*/ 114935 h 3791585"/>
              <a:gd name="connsiteX1" fmla="*/ 1184910 w 1776730"/>
              <a:gd name="connsiteY1" fmla="*/ 122555 h 3791585"/>
              <a:gd name="connsiteX2" fmla="*/ 1339215 w 1776730"/>
              <a:gd name="connsiteY2" fmla="*/ 623570 h 3791585"/>
              <a:gd name="connsiteX3" fmla="*/ 1047750 w 1776730"/>
              <a:gd name="connsiteY3" fmla="*/ 3589655 h 3791585"/>
              <a:gd name="connsiteX4" fmla="*/ 697230 w 1776730"/>
              <a:gd name="connsiteY4" fmla="*/ 3589655 h 3791585"/>
              <a:gd name="connsiteX5" fmla="*/ 407670 w 1776730"/>
              <a:gd name="connsiteY5" fmla="*/ 594995 h 3791585"/>
              <a:gd name="connsiteX6" fmla="*/ 634365 w 1776730"/>
              <a:gd name="connsiteY6" fmla="*/ 114935 h 3791585"/>
              <a:gd name="connsiteX0" fmla="*/ 634365 w 1776730"/>
              <a:gd name="connsiteY0" fmla="*/ 114935 h 3791585"/>
              <a:gd name="connsiteX1" fmla="*/ 1184910 w 1776730"/>
              <a:gd name="connsiteY1" fmla="*/ 122555 h 3791585"/>
              <a:gd name="connsiteX2" fmla="*/ 1339215 w 1776730"/>
              <a:gd name="connsiteY2" fmla="*/ 623570 h 3791585"/>
              <a:gd name="connsiteX3" fmla="*/ 1047750 w 1776730"/>
              <a:gd name="connsiteY3" fmla="*/ 3589655 h 3791585"/>
              <a:gd name="connsiteX4" fmla="*/ 697230 w 1776730"/>
              <a:gd name="connsiteY4" fmla="*/ 3589655 h 3791585"/>
              <a:gd name="connsiteX5" fmla="*/ 407670 w 1776730"/>
              <a:gd name="connsiteY5" fmla="*/ 594995 h 3791585"/>
              <a:gd name="connsiteX6" fmla="*/ 634365 w 1776730"/>
              <a:gd name="connsiteY6" fmla="*/ 114935 h 3791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6730" h="3791585">
                <a:moveTo>
                  <a:pt x="634365" y="114935"/>
                </a:moveTo>
                <a:cubicBezTo>
                  <a:pt x="957580" y="0"/>
                  <a:pt x="817245" y="21590"/>
                  <a:pt x="1184910" y="122555"/>
                </a:cubicBezTo>
                <a:cubicBezTo>
                  <a:pt x="1326833" y="102553"/>
                  <a:pt x="1381125" y="45720"/>
                  <a:pt x="1339215" y="623570"/>
                </a:cubicBezTo>
                <a:cubicBezTo>
                  <a:pt x="1776730" y="2597150"/>
                  <a:pt x="1200454" y="3404341"/>
                  <a:pt x="1047750" y="3589655"/>
                </a:cubicBezTo>
                <a:cubicBezTo>
                  <a:pt x="906145" y="3791585"/>
                  <a:pt x="864870" y="3753485"/>
                  <a:pt x="697230" y="3589655"/>
                </a:cubicBezTo>
                <a:cubicBezTo>
                  <a:pt x="365775" y="3101177"/>
                  <a:pt x="0" y="2126615"/>
                  <a:pt x="407670" y="594995"/>
                </a:cubicBezTo>
                <a:cubicBezTo>
                  <a:pt x="373380" y="15875"/>
                  <a:pt x="476885" y="93980"/>
                  <a:pt x="634365" y="114935"/>
                </a:cubicBezTo>
                <a:close/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Группа 28"/>
          <p:cNvGrpSpPr/>
          <p:nvPr/>
        </p:nvGrpSpPr>
        <p:grpSpPr>
          <a:xfrm>
            <a:off x="3114699" y="4820945"/>
            <a:ext cx="2531526" cy="569484"/>
            <a:chOff x="959370" y="4017455"/>
            <a:chExt cx="2531526" cy="474570"/>
          </a:xfrm>
        </p:grpSpPr>
        <p:sp>
          <p:nvSpPr>
            <p:cNvPr id="11" name="TextBox 10"/>
            <p:cNvSpPr txBox="1"/>
            <p:nvPr/>
          </p:nvSpPr>
          <p:spPr>
            <a:xfrm>
              <a:off x="2788140" y="4107304"/>
              <a:ext cx="702756" cy="384721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ru-RU" sz="2400" dirty="0"/>
                <a:t>рот</a:t>
              </a:r>
            </a:p>
          </p:txBody>
        </p:sp>
        <p:cxnSp>
          <p:nvCxnSpPr>
            <p:cNvPr id="15" name="Прямая со стрелкой 14"/>
            <p:cNvCxnSpPr>
              <a:stCxn id="11" idx="1"/>
            </p:cNvCxnSpPr>
            <p:nvPr/>
          </p:nvCxnSpPr>
          <p:spPr>
            <a:xfrm flipH="1" flipV="1">
              <a:off x="959370" y="4017455"/>
              <a:ext cx="1828770" cy="28221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oval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Группа 27"/>
          <p:cNvGrpSpPr/>
          <p:nvPr/>
        </p:nvGrpSpPr>
        <p:grpSpPr>
          <a:xfrm>
            <a:off x="3114699" y="3894464"/>
            <a:ext cx="2981458" cy="566615"/>
            <a:chOff x="959370" y="3245382"/>
            <a:chExt cx="2981458" cy="472179"/>
          </a:xfrm>
        </p:grpSpPr>
        <p:sp>
          <p:nvSpPr>
            <p:cNvPr id="12" name="TextBox 11"/>
            <p:cNvSpPr txBox="1"/>
            <p:nvPr/>
          </p:nvSpPr>
          <p:spPr>
            <a:xfrm>
              <a:off x="2788140" y="3245382"/>
              <a:ext cx="1152688" cy="384721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ru-RU" sz="2400" dirty="0"/>
                <a:t>глотка</a:t>
              </a:r>
            </a:p>
          </p:txBody>
        </p:sp>
        <p:cxnSp>
          <p:nvCxnSpPr>
            <p:cNvPr id="16" name="Прямая со стрелкой 15"/>
            <p:cNvCxnSpPr>
              <a:stCxn id="12" idx="1"/>
            </p:cNvCxnSpPr>
            <p:nvPr/>
          </p:nvCxnSpPr>
          <p:spPr>
            <a:xfrm flipH="1">
              <a:off x="959370" y="3437743"/>
              <a:ext cx="1828770" cy="279818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oval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Группа 26"/>
          <p:cNvGrpSpPr/>
          <p:nvPr/>
        </p:nvGrpSpPr>
        <p:grpSpPr>
          <a:xfrm>
            <a:off x="3324650" y="2662259"/>
            <a:ext cx="3273760" cy="659556"/>
            <a:chOff x="1169320" y="2218550"/>
            <a:chExt cx="3273760" cy="549630"/>
          </a:xfrm>
        </p:grpSpPr>
        <p:sp>
          <p:nvSpPr>
            <p:cNvPr id="13" name="TextBox 12"/>
            <p:cNvSpPr txBox="1"/>
            <p:nvPr/>
          </p:nvSpPr>
          <p:spPr>
            <a:xfrm>
              <a:off x="2788140" y="2383459"/>
              <a:ext cx="1654940" cy="384721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ru-RU" sz="2400" dirty="0"/>
                <a:t>кишечник</a:t>
              </a:r>
            </a:p>
          </p:txBody>
        </p:sp>
        <p:cxnSp>
          <p:nvCxnSpPr>
            <p:cNvPr id="17" name="Прямая со стрелкой 16"/>
            <p:cNvCxnSpPr>
              <a:stCxn id="13" idx="1"/>
            </p:cNvCxnSpPr>
            <p:nvPr/>
          </p:nvCxnSpPr>
          <p:spPr>
            <a:xfrm flipH="1" flipV="1">
              <a:off x="1169320" y="2218550"/>
              <a:ext cx="1618820" cy="35727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oval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4" name="Picture 3" descr="пч 7"/>
          <p:cNvPicPr>
            <a:picLocks noChangeAspect="1" noChangeArrowheads="1"/>
          </p:cNvPicPr>
          <p:nvPr/>
        </p:nvPicPr>
        <p:blipFill rotWithShape="1">
          <a:blip r:embed="rId4">
            <a:lum bright="-6000" contrast="30000"/>
          </a:blip>
          <a:srcRect r="55284"/>
          <a:stretch/>
        </p:blipFill>
        <p:spPr bwMode="auto">
          <a:xfrm>
            <a:off x="6895132" y="1800700"/>
            <a:ext cx="1805880" cy="335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Заголовок 6"/>
          <p:cNvSpPr txBox="1">
            <a:spLocks/>
          </p:cNvSpPr>
          <p:nvPr/>
        </p:nvSpPr>
        <p:spPr bwMode="auto">
          <a:xfrm>
            <a:off x="251520" y="5159600"/>
            <a:ext cx="8219256" cy="11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9pPr>
          </a:lstStyle>
          <a:p>
            <a:r>
              <a:rPr lang="ru-RU" dirty="0">
                <a:solidFill>
                  <a:srgbClr val="FF0000"/>
                </a:solidFill>
              </a:rPr>
              <a:t>Чем питаются </a:t>
            </a:r>
            <a:r>
              <a:rPr lang="ru-RU" dirty="0" err="1">
                <a:solidFill>
                  <a:srgbClr val="FF0000"/>
                </a:solidFill>
              </a:rPr>
              <a:t>планарии</a:t>
            </a:r>
            <a:r>
              <a:rPr lang="ru-RU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84999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39825"/>
          </a:xfrm>
        </p:spPr>
        <p:txBody>
          <a:bodyPr/>
          <a:lstStyle/>
          <a:p>
            <a:r>
              <a:rPr lang="ru-RU" dirty="0"/>
              <a:t>Как происходит дыхание?</a:t>
            </a:r>
            <a:br>
              <a:rPr lang="ru-RU" dirty="0"/>
            </a:br>
            <a:r>
              <a:rPr lang="ru-RU" dirty="0"/>
              <a:t>с.64</a:t>
            </a:r>
          </a:p>
        </p:txBody>
      </p:sp>
    </p:spTree>
    <p:extLst>
      <p:ext uri="{BB962C8B-B14F-4D97-AF65-F5344CB8AC3E}">
        <p14:creationId xmlns:p14="http://schemas.microsoft.com/office/powerpoint/2010/main" val="2588646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руги">
  <a:themeElements>
    <a:clrScheme name="Круги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Круг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Круги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уги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ЗОО Шаблон">
  <a:themeElements>
    <a:clrScheme name="Зо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000000"/>
      </a:hlink>
      <a:folHlink>
        <a:srgbClr val="0000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ЗОО Шаблон">
  <a:themeElements>
    <a:clrScheme name="Зо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000000"/>
      </a:hlink>
      <a:folHlink>
        <a:srgbClr val="0000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ЗОО Шаблон">
  <a:themeElements>
    <a:clrScheme name="Зо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000000"/>
      </a:hlink>
      <a:folHlink>
        <a:srgbClr val="0000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1400</TotalTime>
  <Words>739</Words>
  <Application>Microsoft Office PowerPoint</Application>
  <PresentationFormat>Экран (4:3)</PresentationFormat>
  <Paragraphs>96</Paragraphs>
  <Slides>16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Arial</vt:lpstr>
      <vt:lpstr>Calibri</vt:lpstr>
      <vt:lpstr>Wingdings</vt:lpstr>
      <vt:lpstr>Wingdings 2</vt:lpstr>
      <vt:lpstr>Круги</vt:lpstr>
      <vt:lpstr>ЗОО Шаблон</vt:lpstr>
      <vt:lpstr>1_ЗОО Шаблон</vt:lpstr>
      <vt:lpstr>2_ЗОО Шаблон</vt:lpstr>
      <vt:lpstr>ТИП ПЛОСКИЕ ЧЕРВИ</vt:lpstr>
      <vt:lpstr>Общие признаки:  (Записать в тетрадь)</vt:lpstr>
      <vt:lpstr>Систематика  (Записать в тетрадь)</vt:lpstr>
      <vt:lpstr>Презентация PowerPoint</vt:lpstr>
      <vt:lpstr>Презентация PowerPoint</vt:lpstr>
      <vt:lpstr>Системы органов</vt:lpstr>
      <vt:lpstr>Заполни промежутки и запиши предложения в тетрадь с.63-64</vt:lpstr>
      <vt:lpstr>Пищеварительная система (записать)</vt:lpstr>
      <vt:lpstr>Как происходит дыхание? с.64</vt:lpstr>
      <vt:lpstr>Нервная система:  (записать выделенное черным цветом)</vt:lpstr>
      <vt:lpstr>Органы чувств  (записать их роль)</vt:lpstr>
      <vt:lpstr>Выделительная система – удаляет вредные продукты жизнедеятельности</vt:lpstr>
      <vt:lpstr>Половая система</vt:lpstr>
      <vt:lpstr>Регенерация тела планарии: (не записывать)</vt:lpstr>
      <vt:lpstr>Проверь себя (устно) Выберите признаки планарии</vt:lpstr>
      <vt:lpstr>Домашнее задание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ПАПА</dc:creator>
  <cp:lastModifiedBy>Семён Должиков</cp:lastModifiedBy>
  <cp:revision>47</cp:revision>
  <dcterms:created xsi:type="dcterms:W3CDTF">2005-11-12T15:15:19Z</dcterms:created>
  <dcterms:modified xsi:type="dcterms:W3CDTF">2025-05-05T16:13:48Z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TAG2">
    <vt:lpwstr>00080038300000000000010243100207f6000400038000</vt:lpwstr>
  </property>
</Properties>
</file>