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596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61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5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48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38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75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89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90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80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71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89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99261-1E75-46CB-97BF-80EF47A9418B}" type="datetimeFigureOut">
              <a:rPr lang="ru-RU" smtClean="0"/>
              <a:t>15.03.2020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AD46-B579-4607-BDDB-68399FBFC6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43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23928" y="285965"/>
            <a:ext cx="3399825" cy="1917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77" y="285965"/>
            <a:ext cx="1644807" cy="2916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5965"/>
            <a:ext cx="1644807" cy="2916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4" r="38679"/>
          <a:stretch/>
        </p:blipFill>
        <p:spPr bwMode="auto">
          <a:xfrm>
            <a:off x="6228184" y="2451047"/>
            <a:ext cx="2677380" cy="282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733" y="3717032"/>
            <a:ext cx="4596256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3956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2020-03-15T06:14:20Z</dcterms:created>
  <dcterms:modified xsi:type="dcterms:W3CDTF">2020-03-15T06:27:36Z</dcterms:modified>
</cp:coreProperties>
</file>