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sldIdLst>
    <p:sldId id="256" r:id="rId8"/>
    <p:sldId id="262" r:id="rId9"/>
    <p:sldId id="257" r:id="rId10"/>
    <p:sldId id="258" r:id="rId11"/>
    <p:sldId id="259" r:id="rId12"/>
    <p:sldId id="260" r:id="rId13"/>
    <p:sldId id="261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014" y="-8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4EBC-56B4-4558-ABF9-EF575D3CDBC1}" type="datetimeFigureOut">
              <a:rPr lang="ru-RU" smtClean="0"/>
              <a:t>05.02.2020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B2AC-E79D-4967-BCE3-7CA4A6E29FD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4EBC-56B4-4558-ABF9-EF575D3CDBC1}" type="datetimeFigureOut">
              <a:rPr lang="ru-RU" smtClean="0"/>
              <a:t>05.02.2020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B2AC-E79D-4967-BCE3-7CA4A6E29FD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4EBC-56B4-4558-ABF9-EF575D3CDBC1}" type="datetimeFigureOut">
              <a:rPr lang="ru-RU" smtClean="0"/>
              <a:t>05.02.2020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B2AC-E79D-4967-BCE3-7CA4A6E29FDD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4EBC-56B4-4558-ABF9-EF575D3CDBC1}" type="datetimeFigureOut">
              <a:rPr lang="ru-RU" smtClean="0"/>
              <a:t>05.02.2020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B2AC-E79D-4967-BCE3-7CA4A6E29FD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4EBC-56B4-4558-ABF9-EF575D3CDBC1}" type="datetimeFigureOut">
              <a:rPr lang="ru-RU" smtClean="0"/>
              <a:t>05.02.2020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B2AC-E79D-4967-BCE3-7CA4A6E29FD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4EBC-56B4-4558-ABF9-EF575D3CDBC1}" type="datetimeFigureOut">
              <a:rPr lang="ru-RU" smtClean="0"/>
              <a:t>05.02.2020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B2AC-E79D-4967-BCE3-7CA4A6E29FD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4EBC-56B4-4558-ABF9-EF575D3CDBC1}" type="datetimeFigureOut">
              <a:rPr lang="ru-RU" smtClean="0"/>
              <a:t>05.02.2020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B2AC-E79D-4967-BCE3-7CA4A6E29FD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4EBC-56B4-4558-ABF9-EF575D3CDBC1}" type="datetimeFigureOut">
              <a:rPr lang="ru-RU" smtClean="0"/>
              <a:t>05.02.2020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B2AC-E79D-4967-BCE3-7CA4A6E29FDD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4EBC-56B4-4558-ABF9-EF575D3CDBC1}" type="datetimeFigureOut">
              <a:rPr lang="ru-RU" smtClean="0"/>
              <a:t>05.02.2020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B2AC-E79D-4967-BCE3-7CA4A6E29FD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4EBC-56B4-4558-ABF9-EF575D3CDBC1}" type="datetimeFigureOut">
              <a:rPr lang="ru-RU" smtClean="0"/>
              <a:t>05.02.2020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B2AC-E79D-4967-BCE3-7CA4A6E29FD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4EBC-56B4-4558-ABF9-EF575D3CDBC1}" type="datetimeFigureOut">
              <a:rPr lang="ru-RU" smtClean="0"/>
              <a:t>05.02.2020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B2AC-E79D-4967-BCE3-7CA4A6E29FDD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4EBC-56B4-4558-ABF9-EF575D3CDBC1}" type="datetimeFigureOut">
              <a:rPr lang="ru-RU" smtClean="0"/>
              <a:t>05.02.2020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B2AC-E79D-4967-BCE3-7CA4A6E29FD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4EBC-56B4-4558-ABF9-EF575D3CDBC1}" type="datetimeFigureOut">
              <a:rPr lang="ru-RU" smtClean="0"/>
              <a:t>05.02.2020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B2AC-E79D-4967-BCE3-7CA4A6E29FD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4EBC-56B4-4558-ABF9-EF575D3CDBC1}" type="datetimeFigureOut">
              <a:rPr lang="ru-RU" smtClean="0"/>
              <a:t>05.02.2020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B2AC-E79D-4967-BCE3-7CA4A6E29FD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4EBC-56B4-4558-ABF9-EF575D3CDBC1}" type="datetimeFigureOut">
              <a:rPr lang="ru-RU" smtClean="0"/>
              <a:t>05.02.2020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B2AC-E79D-4967-BCE3-7CA4A6E29FD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03F4EBC-56B4-4558-ABF9-EF575D3CDBC1}" type="datetimeFigureOut">
              <a:rPr lang="ru-RU" smtClean="0"/>
              <a:t>05.02.2020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6A7B2AC-E79D-4967-BCE3-7CA4A6E29FD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3F4EBC-56B4-4558-ABF9-EF575D3CDBC1}" type="datetimeFigureOut">
              <a:rPr lang="ru-RU" smtClean="0"/>
              <a:t>05.02.2020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A7B2AC-E79D-4967-BCE3-7CA4A6E29FD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3F4EBC-56B4-4558-ABF9-EF575D3CDBC1}" type="datetimeFigureOut">
              <a:rPr lang="ru-RU" smtClean="0"/>
              <a:t>05.02.2020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A7B2AC-E79D-4967-BCE3-7CA4A6E29FD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3F4EBC-56B4-4558-ABF9-EF575D3CDBC1}" type="datetimeFigureOut">
              <a:rPr lang="ru-RU" smtClean="0"/>
              <a:t>05.02.2020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A7B2AC-E79D-4967-BCE3-7CA4A6E29FD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3F4EBC-56B4-4558-ABF9-EF575D3CDBC1}" type="datetimeFigureOut">
              <a:rPr lang="ru-RU" smtClean="0"/>
              <a:t>05.02.2020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A7B2AC-E79D-4967-BCE3-7CA4A6E29FDD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3F4EBC-56B4-4558-ABF9-EF575D3CDBC1}" type="datetimeFigureOut">
              <a:rPr lang="ru-RU" smtClean="0"/>
              <a:t>05.02.2020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A7B2AC-E79D-4967-BCE3-7CA4A6E29FD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3F4EBC-56B4-4558-ABF9-EF575D3CDBC1}" type="datetimeFigureOut">
              <a:rPr lang="ru-RU" smtClean="0"/>
              <a:t>05.02.2020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A7B2AC-E79D-4967-BCE3-7CA4A6E29FD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4EBC-56B4-4558-ABF9-EF575D3CDBC1}" type="datetimeFigureOut">
              <a:rPr lang="ru-RU" smtClean="0"/>
              <a:t>05.02.2020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B2AC-E79D-4967-BCE3-7CA4A6E29FD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03F4EBC-56B4-4558-ABF9-EF575D3CDBC1}" type="datetimeFigureOut">
              <a:rPr lang="ru-RU" smtClean="0"/>
              <a:t>05.02.2020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A7B2AC-E79D-4967-BCE3-7CA4A6E29FDD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03F4EBC-56B4-4558-ABF9-EF575D3CDBC1}" type="datetimeFigureOut">
              <a:rPr lang="ru-RU" smtClean="0"/>
              <a:t>05.02.2020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6A7B2AC-E79D-4967-BCE3-7CA4A6E29FD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3F4EBC-56B4-4558-ABF9-EF575D3CDBC1}" type="datetimeFigureOut">
              <a:rPr lang="ru-RU" smtClean="0"/>
              <a:t>05.02.2020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A7B2AC-E79D-4967-BCE3-7CA4A6E29FD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3F4EBC-56B4-4558-ABF9-EF575D3CDBC1}" type="datetimeFigureOut">
              <a:rPr lang="ru-RU" smtClean="0"/>
              <a:t>05.02.2020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A7B2AC-E79D-4967-BCE3-7CA4A6E29FD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3F4EBC-56B4-4558-ABF9-EF575D3CDBC1}" type="datetimeFigureOut">
              <a:rPr lang="ru-RU" smtClean="0"/>
              <a:t>05.02.2020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A7B2AC-E79D-4967-BCE3-7CA4A6E29FD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3F4EBC-56B4-4558-ABF9-EF575D3CDBC1}" type="datetimeFigureOut">
              <a:rPr lang="ru-RU" smtClean="0"/>
              <a:t>05.02.2020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A7B2AC-E79D-4967-BCE3-7CA4A6E29FD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3F4EBC-56B4-4558-ABF9-EF575D3CDBC1}" type="datetimeFigureOut">
              <a:rPr lang="ru-RU" smtClean="0"/>
              <a:t>05.02.2020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A7B2AC-E79D-4967-BCE3-7CA4A6E29FD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3F4EBC-56B4-4558-ABF9-EF575D3CDBC1}" type="datetimeFigureOut">
              <a:rPr lang="ru-RU" smtClean="0"/>
              <a:t>05.02.2020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A7B2AC-E79D-4967-BCE3-7CA4A6E29FD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3F4EBC-56B4-4558-ABF9-EF575D3CDBC1}" type="datetimeFigureOut">
              <a:rPr lang="ru-RU" smtClean="0"/>
              <a:t>05.02.2020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A7B2AC-E79D-4967-BCE3-7CA4A6E29FD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3F4EBC-56B4-4558-ABF9-EF575D3CDBC1}" type="datetimeFigureOut">
              <a:rPr lang="ru-RU" smtClean="0"/>
              <a:t>05.02.2020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A7B2AC-E79D-4967-BCE3-7CA4A6E29FD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4EBC-56B4-4558-ABF9-EF575D3CDBC1}" type="datetimeFigureOut">
              <a:rPr lang="ru-RU" smtClean="0"/>
              <a:t>05.02.2020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B2AC-E79D-4967-BCE3-7CA4A6E29FD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3F4EBC-56B4-4558-ABF9-EF575D3CDBC1}" type="datetimeFigureOut">
              <a:rPr lang="ru-RU" smtClean="0"/>
              <a:t>05.02.2020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A7B2AC-E79D-4967-BCE3-7CA4A6E29FD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3F4EBC-56B4-4558-ABF9-EF575D3CDBC1}" type="datetimeFigureOut">
              <a:rPr lang="ru-RU" smtClean="0"/>
              <a:t>05.02.2020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A7B2AC-E79D-4967-BCE3-7CA4A6E29FD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3F4EBC-56B4-4558-ABF9-EF575D3CDBC1}" type="datetimeFigureOut">
              <a:rPr lang="ru-RU" smtClean="0"/>
              <a:t>05.02.2020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A7B2AC-E79D-4967-BCE3-7CA4A6E29FD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3F4EBC-56B4-4558-ABF9-EF575D3CDBC1}" type="datetimeFigureOut">
              <a:rPr lang="ru-RU" smtClean="0"/>
              <a:t>05.02.2020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A7B2AC-E79D-4967-BCE3-7CA4A6E29FD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3F4EBC-56B4-4558-ABF9-EF575D3CDBC1}" type="datetimeFigureOut">
              <a:rPr lang="ru-RU" smtClean="0"/>
              <a:t>05.02.2020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A7B2AC-E79D-4967-BCE3-7CA4A6E29FD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03F4EBC-56B4-4558-ABF9-EF575D3CDBC1}" type="datetimeFigureOut">
              <a:rPr lang="ru-RU" smtClean="0"/>
              <a:t>05.02.2020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6A7B2AC-E79D-4967-BCE3-7CA4A6E29FD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4EBC-56B4-4558-ABF9-EF575D3CDBC1}" type="datetimeFigureOut">
              <a:rPr lang="ru-RU" smtClean="0"/>
              <a:t>05.02.2020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B2AC-E79D-4967-BCE3-7CA4A6E29FD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4EBC-56B4-4558-ABF9-EF575D3CDBC1}" type="datetimeFigureOut">
              <a:rPr lang="ru-RU" smtClean="0"/>
              <a:t>05.02.2020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B2AC-E79D-4967-BCE3-7CA4A6E29FD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4EBC-56B4-4558-ABF9-EF575D3CDBC1}" type="datetimeFigureOut">
              <a:rPr lang="ru-RU" smtClean="0"/>
              <a:t>05.02.2020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B2AC-E79D-4967-BCE3-7CA4A6E29FD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03F4EBC-56B4-4558-ABF9-EF575D3CDBC1}" type="datetimeFigureOut">
              <a:rPr lang="ru-RU" smtClean="0"/>
              <a:t>05.02.2020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6A7B2AC-E79D-4967-BCE3-7CA4A6E29FD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4EBC-56B4-4558-ABF9-EF575D3CDBC1}" type="datetimeFigureOut">
              <a:rPr lang="ru-RU" smtClean="0"/>
              <a:t>05.02.2020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B2AC-E79D-4967-BCE3-7CA4A6E29FD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03F4EBC-56B4-4558-ABF9-EF575D3CDBC1}" type="datetimeFigureOut">
              <a:rPr lang="ru-RU" smtClean="0"/>
              <a:t>05.02.2020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6A7B2AC-E79D-4967-BCE3-7CA4A6E29FD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4EBC-56B4-4558-ABF9-EF575D3CDBC1}" type="datetimeFigureOut">
              <a:rPr lang="ru-RU" smtClean="0"/>
              <a:t>05.02.2020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B2AC-E79D-4967-BCE3-7CA4A6E29FD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4EBC-56B4-4558-ABF9-EF575D3CDBC1}" type="datetimeFigureOut">
              <a:rPr lang="ru-RU" smtClean="0"/>
              <a:t>05.02.2020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B2AC-E79D-4967-BCE3-7CA4A6E29FD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4EBC-56B4-4558-ABF9-EF575D3CDBC1}" type="datetimeFigureOut">
              <a:rPr lang="ru-RU" smtClean="0"/>
              <a:t>05.02.2020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B2AC-E79D-4967-BCE3-7CA4A6E29FD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4EBC-56B4-4558-ABF9-EF575D3CDBC1}" type="datetimeFigureOut">
              <a:rPr lang="ru-RU" smtClean="0"/>
              <a:t>05.02.2020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B2AC-E79D-4967-BCE3-7CA4A6E29FD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4EBC-56B4-4558-ABF9-EF575D3CDBC1}" type="datetimeFigureOut">
              <a:rPr lang="ru-RU" smtClean="0"/>
              <a:t>05.02.2020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B2AC-E79D-4967-BCE3-7CA4A6E29FD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03F4EBC-56B4-4558-ABF9-EF575D3CDBC1}" type="datetimeFigureOut">
              <a:rPr lang="ru-RU" smtClean="0"/>
              <a:t>05.02.2020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B2AC-E79D-4967-BCE3-7CA4A6E29FD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4EBC-56B4-4558-ABF9-EF575D3CDBC1}" type="datetimeFigureOut">
              <a:rPr lang="ru-RU" smtClean="0"/>
              <a:t>05.02.2020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B2AC-E79D-4967-BCE3-7CA4A6E29FDD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4EBC-56B4-4558-ABF9-EF575D3CDBC1}" type="datetimeFigureOut">
              <a:rPr lang="ru-RU" smtClean="0"/>
              <a:t>05.02.2020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B2AC-E79D-4967-BCE3-7CA4A6E29FDD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4EBC-56B4-4558-ABF9-EF575D3CDBC1}" type="datetimeFigureOut">
              <a:rPr lang="ru-RU" smtClean="0"/>
              <a:t>05.02.2020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B2AC-E79D-4967-BCE3-7CA4A6E29FD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4EBC-56B4-4558-ABF9-EF575D3CDBC1}" type="datetimeFigureOut">
              <a:rPr lang="ru-RU" smtClean="0"/>
              <a:t>05.02.2020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B2AC-E79D-4967-BCE3-7CA4A6E29FD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4EBC-56B4-4558-ABF9-EF575D3CDBC1}" type="datetimeFigureOut">
              <a:rPr lang="ru-RU" smtClean="0"/>
              <a:t>05.02.2020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B2AC-E79D-4967-BCE3-7CA4A6E29FD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4EBC-56B4-4558-ABF9-EF575D3CDBC1}" type="datetimeFigureOut">
              <a:rPr lang="ru-RU" smtClean="0"/>
              <a:t>05.02.2020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B2AC-E79D-4967-BCE3-7CA4A6E29FDD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4EBC-56B4-4558-ABF9-EF575D3CDBC1}" type="datetimeFigureOut">
              <a:rPr lang="ru-RU" smtClean="0"/>
              <a:t>05.02.2020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B2AC-E79D-4967-BCE3-7CA4A6E29FD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4EBC-56B4-4558-ABF9-EF575D3CDBC1}" type="datetimeFigureOut">
              <a:rPr lang="ru-RU" smtClean="0"/>
              <a:t>05.02.2020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B2AC-E79D-4967-BCE3-7CA4A6E29FD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4EBC-56B4-4558-ABF9-EF575D3CDBC1}" type="datetimeFigureOut">
              <a:rPr lang="ru-RU" smtClean="0"/>
              <a:t>05.02.2020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B2AC-E79D-4967-BCE3-7CA4A6E29FD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4EBC-56B4-4558-ABF9-EF575D3CDBC1}" type="datetimeFigureOut">
              <a:rPr lang="ru-RU" smtClean="0"/>
              <a:t>05.02.2020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B2AC-E79D-4967-BCE3-7CA4A6E29FD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4EBC-56B4-4558-ABF9-EF575D3CDBC1}" type="datetimeFigureOut">
              <a:rPr lang="ru-RU" smtClean="0"/>
              <a:t>05.02.2020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B2AC-E79D-4967-BCE3-7CA4A6E29FD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4EBC-56B4-4558-ABF9-EF575D3CDBC1}" type="datetimeFigureOut">
              <a:rPr lang="ru-RU" smtClean="0"/>
              <a:t>05.02.2020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B2AC-E79D-4967-BCE3-7CA4A6E29FD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4EBC-56B4-4558-ABF9-EF575D3CDBC1}" type="datetimeFigureOut">
              <a:rPr lang="ru-RU" smtClean="0"/>
              <a:t>05.02.2020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B2AC-E79D-4967-BCE3-7CA4A6E29FD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4EBC-56B4-4558-ABF9-EF575D3CDBC1}" type="datetimeFigureOut">
              <a:rPr lang="ru-RU" smtClean="0"/>
              <a:t>05.02.2020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6A7B2AC-E79D-4967-BCE3-7CA4A6E29FDD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4EBC-56B4-4558-ABF9-EF575D3CDBC1}" type="datetimeFigureOut">
              <a:rPr lang="ru-RU" smtClean="0"/>
              <a:t>05.02.2020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B2AC-E79D-4967-BCE3-7CA4A6E29FD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4EBC-56B4-4558-ABF9-EF575D3CDBC1}" type="datetimeFigureOut">
              <a:rPr lang="ru-RU" smtClean="0"/>
              <a:t>05.02.2020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B2AC-E79D-4967-BCE3-7CA4A6E29FD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4EBC-56B4-4558-ABF9-EF575D3CDBC1}" type="datetimeFigureOut">
              <a:rPr lang="ru-RU" smtClean="0"/>
              <a:t>05.02.2020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B2AC-E79D-4967-BCE3-7CA4A6E29FD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4EBC-56B4-4558-ABF9-EF575D3CDBC1}" type="datetimeFigureOut">
              <a:rPr lang="ru-RU" smtClean="0"/>
              <a:t>05.02.2020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B2AC-E79D-4967-BCE3-7CA4A6E29FD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4EBC-56B4-4558-ABF9-EF575D3CDBC1}" type="datetimeFigureOut">
              <a:rPr lang="ru-RU" smtClean="0"/>
              <a:t>05.02.2020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B2AC-E79D-4967-BCE3-7CA4A6E29FD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4EBC-56B4-4558-ABF9-EF575D3CDBC1}" type="datetimeFigureOut">
              <a:rPr lang="ru-RU" smtClean="0"/>
              <a:t>05.02.2020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B2AC-E79D-4967-BCE3-7CA4A6E29FD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4EBC-56B4-4558-ABF9-EF575D3CDBC1}" type="datetimeFigureOut">
              <a:rPr lang="ru-RU" smtClean="0"/>
              <a:t>05.02.2020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B2AC-E79D-4967-BCE3-7CA4A6E29FD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4EBC-56B4-4558-ABF9-EF575D3CDBC1}" type="datetimeFigureOut">
              <a:rPr lang="ru-RU" smtClean="0"/>
              <a:t>05.02.2020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B2AC-E79D-4967-BCE3-7CA4A6E29FD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4EBC-56B4-4558-ABF9-EF575D3CDBC1}" type="datetimeFigureOut">
              <a:rPr lang="ru-RU" smtClean="0"/>
              <a:t>05.02.2020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B2AC-E79D-4967-BCE3-7CA4A6E29FD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4EBC-56B4-4558-ABF9-EF575D3CDBC1}" type="datetimeFigureOut">
              <a:rPr lang="ru-RU" smtClean="0"/>
              <a:t>05.02.2020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B2AC-E79D-4967-BCE3-7CA4A6E29FD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4EBC-56B4-4558-ABF9-EF575D3CDBC1}" type="datetimeFigureOut">
              <a:rPr lang="ru-RU" smtClean="0"/>
              <a:t>05.02.2020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B2AC-E79D-4967-BCE3-7CA4A6E29FD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03F4EBC-56B4-4558-ABF9-EF575D3CDBC1}" type="datetimeFigureOut">
              <a:rPr lang="ru-RU" smtClean="0"/>
              <a:t>05.02.2020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6A7B2AC-E79D-4967-BCE3-7CA4A6E29FD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03F4EBC-56B4-4558-ABF9-EF575D3CDBC1}" type="datetimeFigureOut">
              <a:rPr lang="ru-RU" smtClean="0"/>
              <a:t>05.02.2020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6A7B2AC-E79D-4967-BCE3-7CA4A6E29FD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03F4EBC-56B4-4558-ABF9-EF575D3CDBC1}" type="datetimeFigureOut">
              <a:rPr lang="ru-RU" smtClean="0"/>
              <a:t>05.02.2020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6A7B2AC-E79D-4967-BCE3-7CA4A6E29FDD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03F4EBC-56B4-4558-ABF9-EF575D3CDBC1}" type="datetimeFigureOut">
              <a:rPr lang="ru-RU" smtClean="0"/>
              <a:t>05.02.2020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6A7B2AC-E79D-4967-BCE3-7CA4A6E29FD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03F4EBC-56B4-4558-ABF9-EF575D3CDBC1}" type="datetimeFigureOut">
              <a:rPr lang="ru-RU" smtClean="0"/>
              <a:t>05.02.2020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6A7B2AC-E79D-4967-BCE3-7CA4A6E29FDD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03F4EBC-56B4-4558-ABF9-EF575D3CDBC1}" type="datetimeFigureOut">
              <a:rPr lang="ru-RU" smtClean="0"/>
              <a:t>05.02.2020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6A7B2AC-E79D-4967-BCE3-7CA4A6E29FDD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03F4EBC-56B4-4558-ABF9-EF575D3CDBC1}" type="datetimeFigureOut">
              <a:rPr lang="ru-RU" smtClean="0"/>
              <a:t>05.02.2020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6A7B2AC-E79D-4967-BCE3-7CA4A6E29FDD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ka.ru/biologiya/prorastanie-semyan-usloviya-etapy-6-klass.html" TargetMode="External"/><Relationship Id="rId2" Type="http://schemas.openxmlformats.org/officeDocument/2006/relationships/hyperlink" Target="https://scienceland.info/biology6/germination" TargetMode="External"/><Relationship Id="rId1" Type="http://schemas.openxmlformats.org/officeDocument/2006/relationships/slideLayout" Target="../slideLayouts/slideLayout73.xml"/><Relationship Id="rId4" Type="http://schemas.openxmlformats.org/officeDocument/2006/relationships/hyperlink" Target="https://ru.wikipedia.org/wiki/%D0%9F%D1%80%D0%BE%D1%80%D0%B0%D1%81%D1%82%D0%B0%D0%BD%D0%B8%D0%B5_%D1%81%D0%B5%D0%BC%D1%8F%D0%B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ru-RU" dirty="0" smtClean="0">
                <a:latin typeface="Century Gothic" pitchFamily="34" charset="0"/>
              </a:rPr>
              <a:t>Растения тёплых стран в Сибири.</a:t>
            </a:r>
            <a:endParaRPr lang="ru-RU" dirty="0">
              <a:latin typeface="Century Gothic" pitchFamily="34" charset="0"/>
            </a:endParaRPr>
          </a:p>
        </p:txBody>
      </p:sp>
      <p:pic>
        <p:nvPicPr>
          <p:cNvPr id="1026" name="Picture 2" descr="Картинки по запросу &quot;пальма png&quot;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83839"/>
            <a:ext cx="3491880" cy="523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&quot;манго png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041"/>
            <a:ext cx="4029381" cy="302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73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268760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entury Gothic" pitchFamily="34" charset="0"/>
                <a:cs typeface="Times New Roman" pitchFamily="18" charset="0"/>
              </a:rPr>
              <a:t>Цель </a:t>
            </a:r>
            <a:r>
              <a:rPr lang="ru-RU" b="1" dirty="0">
                <a:latin typeface="Century Gothic" pitchFamily="34" charset="0"/>
                <a:cs typeface="Times New Roman" pitchFamily="18" charset="0"/>
              </a:rPr>
              <a:t>работы:</a:t>
            </a:r>
            <a:r>
              <a:rPr lang="ru-RU" dirty="0">
                <a:latin typeface="Century Gothic" pitchFamily="34" charset="0"/>
                <a:cs typeface="Times New Roman" pitchFamily="18" charset="0"/>
              </a:rPr>
              <a:t> </a:t>
            </a:r>
            <a:r>
              <a:rPr lang="ru-RU" dirty="0" smtClean="0">
                <a:latin typeface="Century Gothic" pitchFamily="34" charset="0"/>
                <a:cs typeface="Times New Roman" pitchFamily="18" charset="0"/>
              </a:rPr>
              <a:t> Доказать что дома можно выращивать самые разные  растения.</a:t>
            </a:r>
          </a:p>
          <a:p>
            <a:r>
              <a:rPr lang="ru-RU" b="1" dirty="0">
                <a:latin typeface="Century Gothic" pitchFamily="34" charset="0"/>
                <a:cs typeface="Times New Roman" pitchFamily="18" charset="0"/>
              </a:rPr>
              <a:t> </a:t>
            </a:r>
            <a:r>
              <a:rPr lang="ru-RU" dirty="0">
                <a:latin typeface="Century Gothic" pitchFamily="34" charset="0"/>
                <a:cs typeface="Times New Roman" pitchFamily="18" charset="0"/>
              </a:rPr>
              <a:t/>
            </a:r>
            <a:br>
              <a:rPr lang="ru-RU" dirty="0">
                <a:latin typeface="Century Gothic" pitchFamily="34" charset="0"/>
                <a:cs typeface="Times New Roman" pitchFamily="18" charset="0"/>
              </a:rPr>
            </a:br>
            <a:r>
              <a:rPr lang="ru-RU" b="1" dirty="0" smtClean="0">
                <a:latin typeface="Century Gothic" pitchFamily="34" charset="0"/>
                <a:cs typeface="Times New Roman" pitchFamily="18" charset="0"/>
              </a:rPr>
              <a:t>Актуальность  </a:t>
            </a:r>
            <a:r>
              <a:rPr lang="ru-RU" b="1" dirty="0">
                <a:latin typeface="Century Gothic" pitchFamily="34" charset="0"/>
                <a:cs typeface="Times New Roman" pitchFamily="18" charset="0"/>
              </a:rPr>
              <a:t>исследования:</a:t>
            </a:r>
            <a:r>
              <a:rPr lang="ru-RU" dirty="0">
                <a:latin typeface="Century Gothic" pitchFamily="34" charset="0"/>
                <a:cs typeface="Times New Roman" pitchFamily="18" charset="0"/>
              </a:rPr>
              <a:t> </a:t>
            </a:r>
            <a:r>
              <a:rPr lang="ru-RU" dirty="0" smtClean="0">
                <a:latin typeface="Century Gothic" pitchFamily="34" charset="0"/>
                <a:cs typeface="Times New Roman" pitchFamily="18" charset="0"/>
              </a:rPr>
              <a:t> Многие любят необычные фрукты, встаёт вопрос можно ли их вырастить их в сибирских условиях</a:t>
            </a:r>
            <a:r>
              <a:rPr lang="ru-RU" dirty="0">
                <a:latin typeface="Century Gothic" pitchFamily="34" charset="0"/>
                <a:cs typeface="Times New Roman" pitchFamily="18" charset="0"/>
              </a:rPr>
              <a:t>?</a:t>
            </a:r>
            <a:endParaRPr lang="ru-RU" dirty="0" smtClean="0">
              <a:latin typeface="Century Gothic" pitchFamily="34" charset="0"/>
              <a:cs typeface="Times New Roman" pitchFamily="18" charset="0"/>
            </a:endParaRPr>
          </a:p>
          <a:p>
            <a:endParaRPr lang="ru-RU" dirty="0">
              <a:latin typeface="Century Gothic" pitchFamily="34" charset="0"/>
              <a:cs typeface="Times New Roman" pitchFamily="18" charset="0"/>
            </a:endParaRPr>
          </a:p>
          <a:p>
            <a:r>
              <a:rPr lang="ru-RU" b="1" dirty="0" smtClean="0">
                <a:latin typeface="Century Gothic" pitchFamily="34" charset="0"/>
                <a:cs typeface="Times New Roman" pitchFamily="18" charset="0"/>
              </a:rPr>
              <a:t>Объект </a:t>
            </a:r>
            <a:r>
              <a:rPr lang="ru-RU" b="1" dirty="0">
                <a:latin typeface="Century Gothic" pitchFamily="34" charset="0"/>
                <a:cs typeface="Times New Roman" pitchFamily="18" charset="0"/>
              </a:rPr>
              <a:t>исследования</a:t>
            </a:r>
            <a:r>
              <a:rPr lang="ru-RU" dirty="0" smtClean="0">
                <a:latin typeface="Century Gothic" pitchFamily="34" charset="0"/>
                <a:cs typeface="Times New Roman" pitchFamily="18" charset="0"/>
              </a:rPr>
              <a:t>: Семена растений тёплых стран.</a:t>
            </a:r>
            <a:r>
              <a:rPr lang="ru-RU" dirty="0">
                <a:latin typeface="Century Gothic" pitchFamily="34" charset="0"/>
                <a:cs typeface="Times New Roman" pitchFamily="18" charset="0"/>
              </a:rPr>
              <a:t/>
            </a:r>
            <a:br>
              <a:rPr lang="ru-RU" dirty="0">
                <a:latin typeface="Century Gothic" pitchFamily="34" charset="0"/>
                <a:cs typeface="Times New Roman" pitchFamily="18" charset="0"/>
              </a:rPr>
            </a:br>
            <a:r>
              <a:rPr lang="en-US" dirty="0">
                <a:latin typeface="Century Gothic" pitchFamily="34" charset="0"/>
                <a:cs typeface="Times New Roman" pitchFamily="18" charset="0"/>
              </a:rPr>
              <a:t/>
            </a:r>
            <a:br>
              <a:rPr lang="en-US" dirty="0">
                <a:latin typeface="Century Gothic" pitchFamily="34" charset="0"/>
                <a:cs typeface="Times New Roman" pitchFamily="18" charset="0"/>
              </a:rPr>
            </a:br>
            <a:r>
              <a:rPr lang="ru-RU" b="1" dirty="0" smtClean="0">
                <a:latin typeface="Century Gothic" pitchFamily="34" charset="0"/>
                <a:cs typeface="Times New Roman" pitchFamily="18" charset="0"/>
              </a:rPr>
              <a:t>Гипотеза исследования</a:t>
            </a:r>
            <a:r>
              <a:rPr lang="ru-RU" dirty="0" smtClean="0">
                <a:latin typeface="Century Gothic" pitchFamily="34" charset="0"/>
                <a:cs typeface="Times New Roman" pitchFamily="18" charset="0"/>
              </a:rPr>
              <a:t>: Возможно ли вырастить растения тёплых стран в сибирских условиях.</a:t>
            </a:r>
            <a:endParaRPr lang="ru-RU" dirty="0">
              <a:latin typeface="Century Gothic" pitchFamily="34" charset="0"/>
              <a:cs typeface="Times New Roman" pitchFamily="18" charset="0"/>
            </a:endParaRPr>
          </a:p>
          <a:p>
            <a:endParaRPr lang="ru-RU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650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Картинки по запросу воздух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82" y="-355754"/>
            <a:ext cx="11393422" cy="537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36912"/>
            <a:ext cx="6150187" cy="3468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Картинки по запросу вода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01670">
            <a:off x="640981" y="4942776"/>
            <a:ext cx="3846469" cy="140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6156178" y="1795128"/>
            <a:ext cx="2987822" cy="2209936"/>
          </a:xfrm>
          <a:prstGeom prst="straightConnector1">
            <a:avLst/>
          </a:prstGeom>
          <a:ln w="63500"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76613" y="583643"/>
            <a:ext cx="709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entury Gothic" pitchFamily="34" charset="0"/>
              </a:rPr>
              <a:t>Главными условиями прорастания семян является:</a:t>
            </a:r>
          </a:p>
        </p:txBody>
      </p:sp>
      <p:pic>
        <p:nvPicPr>
          <p:cNvPr id="7" name="Picture 8" descr="Картинки по запросу тепло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8721" y="3741385"/>
            <a:ext cx="3458485" cy="162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749764" y="4993218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ru-RU" dirty="0">
                <a:latin typeface="Segoe Print" pitchFamily="2" charset="0"/>
              </a:rPr>
              <a:t>Вода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90511" y="1610462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Segoe Print" pitchFamily="2" charset="0"/>
              </a:rPr>
              <a:t>2)Воздух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67650" y="3325846"/>
            <a:ext cx="1132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Segoe Print" pitchFamily="2" charset="0"/>
              </a:rPr>
              <a:t>3)Тепло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1917" y="1083358"/>
            <a:ext cx="60010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Century Gothic" pitchFamily="34" charset="0"/>
              </a:rPr>
              <a:t>Главное необходимое условие прорастания семян — это попадание воды в семя через семявход.</a:t>
            </a:r>
          </a:p>
        </p:txBody>
      </p:sp>
    </p:spTree>
    <p:extLst>
      <p:ext uri="{BB962C8B-B14F-4D97-AF65-F5344CB8AC3E}">
        <p14:creationId xmlns:p14="http://schemas.microsoft.com/office/powerpoint/2010/main" val="419732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Картинки по запросу &quot;семена lehbfy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706" y="3861048"/>
            <a:ext cx="4170586" cy="234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35671" y="116632"/>
            <a:ext cx="7043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Century Gothic" pitchFamily="34" charset="0"/>
              </a:rPr>
              <a:t>Семена различных растений</a:t>
            </a:r>
            <a:endParaRPr lang="ru-RU" sz="3600" dirty="0">
              <a:latin typeface="Century Gothic" pitchFamily="34" charset="0"/>
            </a:endParaRPr>
          </a:p>
        </p:txBody>
      </p:sp>
      <p:pic>
        <p:nvPicPr>
          <p:cNvPr id="3" name="Picture 2" descr="Картинки по запросу строение семени манг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21682"/>
            <a:ext cx="3865888" cy="2899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7321689" y="1310374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Century Gothic" pitchFamily="34" charset="0"/>
              </a:rPr>
              <a:t>Манго</a:t>
            </a:r>
          </a:p>
        </p:txBody>
      </p:sp>
      <p:pic>
        <p:nvPicPr>
          <p:cNvPr id="5" name="Picture 4" descr="Картинки по запросу строение семени авокад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2" y="859273"/>
            <a:ext cx="4788103" cy="284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78508" y="3744233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Century Gothic" pitchFamily="34" charset="0"/>
              </a:rPr>
              <a:t>Авокадо</a:t>
            </a:r>
            <a:endParaRPr lang="ru-RU" sz="1400" dirty="0">
              <a:latin typeface="Century Gothic" pitchFamily="34" charset="0"/>
            </a:endParaRPr>
          </a:p>
        </p:txBody>
      </p:sp>
      <p:pic>
        <p:nvPicPr>
          <p:cNvPr id="2050" name="Picture 2" descr="Картинки по запросу &quot;семена тамарилло&quot;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821" y="3898121"/>
            <a:ext cx="2672881" cy="20046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75920" y="5905475"/>
            <a:ext cx="1213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Century Gothic" pitchFamily="34" charset="0"/>
              </a:rPr>
              <a:t>Тамарилло</a:t>
            </a:r>
            <a:endParaRPr lang="ru-RU" sz="1400" dirty="0"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74256" y="5611601"/>
            <a:ext cx="878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Century Gothic" pitchFamily="34" charset="0"/>
              </a:rPr>
              <a:t>Дуриан</a:t>
            </a:r>
            <a:endParaRPr lang="ru-RU" sz="14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22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Картинки по запросу &quot;семена драконий глаз&quot;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70" b="12258"/>
          <a:stretch/>
        </p:blipFill>
        <p:spPr bwMode="auto">
          <a:xfrm>
            <a:off x="40345" y="2710609"/>
            <a:ext cx="4584818" cy="236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Картинки по запросу &quot;семена мангустин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61" y="0"/>
            <a:ext cx="3426081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2276872"/>
            <a:ext cx="1136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Century Gothic" pitchFamily="34" charset="0"/>
              </a:rPr>
              <a:t>Мангустин</a:t>
            </a:r>
            <a:endParaRPr lang="ru-RU" sz="1400" dirty="0">
              <a:latin typeface="Century Gothic" pitchFamily="34" charset="0"/>
            </a:endParaRPr>
          </a:p>
        </p:txBody>
      </p:sp>
      <p:pic>
        <p:nvPicPr>
          <p:cNvPr id="3076" name="Picture 4" descr="Картинки по запросу &quot;семена салак&quot;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677" y="59364"/>
            <a:ext cx="2945551" cy="196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89819" y="1105457"/>
            <a:ext cx="766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Century Gothic" pitchFamily="34" charset="0"/>
              </a:rPr>
              <a:t>Салак</a:t>
            </a:r>
            <a:endParaRPr lang="ru-RU" sz="1400" dirty="0">
              <a:latin typeface="Century Gothic" pitchFamily="34" charset="0"/>
            </a:endParaRPr>
          </a:p>
        </p:txBody>
      </p:sp>
      <p:pic>
        <p:nvPicPr>
          <p:cNvPr id="3078" name="Picture 6" descr="Картинки по запросу &quot;семена маракуя&quot;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241" y="2462181"/>
            <a:ext cx="464451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24328" y="2604281"/>
            <a:ext cx="9845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Century Gothic" pitchFamily="34" charset="0"/>
              </a:rPr>
              <a:t>Маракуя</a:t>
            </a:r>
            <a:endParaRPr lang="ru-RU" sz="1400" dirty="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2294" y="5075311"/>
            <a:ext cx="1511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Century Gothic" pitchFamily="34" charset="0"/>
              </a:rPr>
              <a:t>Драконий глаз</a:t>
            </a:r>
            <a:endParaRPr lang="ru-RU" sz="1400" dirty="0">
              <a:latin typeface="Century Gothic" pitchFamily="34" charset="0"/>
            </a:endParaRPr>
          </a:p>
        </p:txBody>
      </p:sp>
      <p:sp>
        <p:nvSpPr>
          <p:cNvPr id="6" name="AutoShape 10" descr="Картинки по запросу &quot;семена змеиный фрукт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15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жарко и холодно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293096"/>
            <a:ext cx="2833947" cy="270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67"/>
          <a:stretch/>
        </p:blipFill>
        <p:spPr bwMode="auto">
          <a:xfrm>
            <a:off x="3851919" y="309798"/>
            <a:ext cx="2331549" cy="2293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38"/>
          <a:stretch/>
        </p:blipFill>
        <p:spPr bwMode="auto">
          <a:xfrm>
            <a:off x="6201210" y="188640"/>
            <a:ext cx="2863324" cy="241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48"/>
          <a:stretch/>
        </p:blipFill>
        <p:spPr bwMode="auto">
          <a:xfrm>
            <a:off x="1038328" y="692696"/>
            <a:ext cx="2813591" cy="191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4" t="11893" r="24076" b="10463"/>
          <a:stretch/>
        </p:blipFill>
        <p:spPr bwMode="auto">
          <a:xfrm>
            <a:off x="1043608" y="2603945"/>
            <a:ext cx="1834318" cy="425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31840" y="2924944"/>
            <a:ext cx="54726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entury Gothic" pitchFamily="34" charset="0"/>
              </a:rPr>
              <a:t>Мною был проведён эксперимент с семенами различных растений. Одному растению были созданы условия его происхождения, а второму наши сибирские условия.</a:t>
            </a:r>
            <a:endParaRPr lang="ru-RU" dirty="0">
              <a:latin typeface="Century Gothic" pitchFamily="34" charset="0"/>
            </a:endParaRPr>
          </a:p>
        </p:txBody>
      </p:sp>
      <p:pic>
        <p:nvPicPr>
          <p:cNvPr id="1028" name="Picture 4" descr="Картинки по запросу &quot;жарко и холодно&quot;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601" y="4509120"/>
            <a:ext cx="3698631" cy="213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19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83"/>
          <a:stretch/>
        </p:blipFill>
        <p:spPr bwMode="auto">
          <a:xfrm>
            <a:off x="107504" y="620688"/>
            <a:ext cx="3168352" cy="4579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781081"/>
            <a:ext cx="4464496" cy="2517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429000"/>
            <a:ext cx="5400600" cy="304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150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7295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dirty="0">
                <a:hlinkClick r:id="rId2"/>
              </a:rPr>
              <a:t>https://scienceland.info/biology6/germination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756578" y="30679"/>
            <a:ext cx="2351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Century Gothic" pitchFamily="34" charset="0"/>
              </a:rPr>
              <a:t>Ресурсы:</a:t>
            </a:r>
            <a:endParaRPr lang="ru-RU" sz="3600" dirty="0">
              <a:latin typeface="Century Gothic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628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dirty="0">
                <a:hlinkClick r:id="rId3"/>
              </a:rPr>
              <a:t>https://obrazovaka.ru/biologiya/prorastanie-semyan-usloviya-etapy-6-klass.html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25277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dirty="0">
                <a:hlinkClick r:id="rId4"/>
              </a:rPr>
              <a:t>https://ru.wikipedia.org/wiki/%D0%9F%D1%80%D0%BE%D1%80%D0%B0%D1%81%D1%82%D0%B0%D0%BD%D0%B8%D0%B5_%D1%81%D0%B5%D0%BC%D1%8F%D0%BD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79859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81</TotalTime>
  <Words>82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Волна</vt:lpstr>
      <vt:lpstr>NewsPrint</vt:lpstr>
      <vt:lpstr>Открытая</vt:lpstr>
      <vt:lpstr>Солнцестояние</vt:lpstr>
      <vt:lpstr>Городская</vt:lpstr>
      <vt:lpstr>Кутюр</vt:lpstr>
      <vt:lpstr>Апекс</vt:lpstr>
      <vt:lpstr>Растения тёплых стран в Сибири.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Растения тёплых стран в Сибири.</dc:title>
  <dc:creator>User</dc:creator>
  <cp:lastModifiedBy>User</cp:lastModifiedBy>
  <cp:revision>8</cp:revision>
  <dcterms:created xsi:type="dcterms:W3CDTF">2020-02-03T05:24:23Z</dcterms:created>
  <dcterms:modified xsi:type="dcterms:W3CDTF">2020-02-05T05:32:58Z</dcterms:modified>
</cp:coreProperties>
</file>