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3" r:id="rId6"/>
    <p:sldId id="258" r:id="rId7"/>
    <p:sldId id="274" r:id="rId8"/>
    <p:sldId id="261" r:id="rId9"/>
    <p:sldId id="275" r:id="rId10"/>
    <p:sldId id="276" r:id="rId11"/>
    <p:sldId id="280" r:id="rId12"/>
    <p:sldId id="279" r:id="rId13"/>
    <p:sldId id="278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22413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Муравьиная ферма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068960"/>
            <a:ext cx="3456384" cy="2736304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Работу выполнил: 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Должиков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Семён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 5 Б класса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ttp://antclub.net/files/u2052/Wood%20Camponotus%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680520" cy="31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3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1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0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7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2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64667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Цель </a:t>
            </a:r>
            <a:r>
              <a:rPr lang="ru-RU" sz="2700" b="1" dirty="0"/>
              <a:t>работы:</a:t>
            </a:r>
            <a:r>
              <a:rPr lang="ru-RU" sz="2700" dirty="0"/>
              <a:t> Осуществить исследование на основе наблюдений за жизнью муравьиной семьи вида </a:t>
            </a:r>
            <a:r>
              <a:rPr lang="en-US" sz="2700" dirty="0" err="1"/>
              <a:t>Messor</a:t>
            </a:r>
            <a:r>
              <a:rPr lang="en-US" sz="2700" dirty="0"/>
              <a:t> </a:t>
            </a:r>
            <a:r>
              <a:rPr lang="en-US" sz="2700" dirty="0" err="1"/>
              <a:t>structor</a:t>
            </a:r>
            <a:r>
              <a:rPr lang="ru-RU" sz="2700" dirty="0"/>
              <a:t>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/>
              <a:t> 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Задачи исследования:</a:t>
            </a: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dirty="0"/>
              <a:t>1.Изучить научно-популярную литературу по муравьям вида </a:t>
            </a:r>
            <a:r>
              <a:rPr lang="en-US" sz="2700" dirty="0" err="1"/>
              <a:t>Messor</a:t>
            </a:r>
            <a:r>
              <a:rPr lang="en-US" sz="2700" dirty="0"/>
              <a:t> </a:t>
            </a:r>
            <a:r>
              <a:rPr lang="en-US" sz="2700" dirty="0" err="1"/>
              <a:t>structor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2.Изучить жизнь муравьиной семьи. </a:t>
            </a:r>
            <a:br>
              <a:rPr lang="ru-RU" sz="2700" dirty="0"/>
            </a:br>
            <a:r>
              <a:rPr lang="ru-RU" sz="2700" dirty="0"/>
              <a:t>3.Провести наблюдения и эксперименты с муравьями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b="1" dirty="0" smtClean="0"/>
              <a:t>Объект исследования</a:t>
            </a:r>
            <a:r>
              <a:rPr lang="ru-RU" sz="2700" dirty="0" smtClean="0"/>
              <a:t>: муравьиная семья, муравейник, домашний </a:t>
            </a:r>
            <a:r>
              <a:rPr lang="ru-RU" sz="2700" dirty="0" err="1" smtClean="0"/>
              <a:t>формикарий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b="1" dirty="0" smtClean="0"/>
              <a:t>Гипотеза исследования: </a:t>
            </a:r>
            <a:r>
              <a:rPr lang="ru-RU" sz="2700" dirty="0" smtClean="0"/>
              <a:t>в домашних условиях можно завести муравейник и наблюдать за этими насекомыми.</a:t>
            </a:r>
            <a:br>
              <a:rPr lang="ru-RU" sz="27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7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895" y="404664"/>
            <a:ext cx="3168352" cy="5040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2700" b="1" dirty="0" smtClean="0"/>
              <a:t> </a:t>
            </a:r>
            <a:r>
              <a:rPr lang="ru-RU" sz="2700" b="1" dirty="0"/>
              <a:t>Муравьи в </a:t>
            </a:r>
            <a:r>
              <a:rPr lang="ru-RU" sz="2700" b="1" dirty="0" smtClean="0"/>
              <a:t>природе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827040"/>
            <a:ext cx="8496944" cy="25619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autogear.ru/misc/i/gallery/11458/27317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/>
          <a:stretch/>
        </p:blipFill>
        <p:spPr bwMode="auto">
          <a:xfrm>
            <a:off x="107504" y="112140"/>
            <a:ext cx="3154924" cy="23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dezinfa.lv/lv/file/1977/13644/?item=1514534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99" y="1315454"/>
            <a:ext cx="7029623" cy="21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9576"/>
          </a:xfrm>
        </p:spPr>
        <p:txBody>
          <a:bodyPr>
            <a:normAutofit/>
          </a:bodyPr>
          <a:lstStyle/>
          <a:p>
            <a:r>
              <a:rPr lang="ru-RU" sz="2400" b="1" dirty="0"/>
              <a:t>Вид </a:t>
            </a:r>
            <a:r>
              <a:rPr lang="en-US" sz="2400" b="1" dirty="0" err="1"/>
              <a:t>Lasius</a:t>
            </a:r>
            <a:r>
              <a:rPr lang="en-US" sz="2400" b="1" dirty="0"/>
              <a:t> Niger</a:t>
            </a:r>
            <a:r>
              <a:rPr lang="ru-RU" sz="2400" b="1" dirty="0"/>
              <a:t> или садовый черный муравей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4149079"/>
            <a:ext cx="8229599" cy="21596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77" y="1207246"/>
            <a:ext cx="3576310" cy="2678276"/>
          </a:xfrm>
          <a:prstGeom prst="rect">
            <a:avLst/>
          </a:prstGeom>
        </p:spPr>
      </p:pic>
      <p:pic>
        <p:nvPicPr>
          <p:cNvPr id="3076" name="Picture 4" descr="https://muravdom.ru/wp-content/uploads/2018/07/4af6d2884fcc9b521a54169784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13727" r="5712" b="26271"/>
          <a:stretch/>
        </p:blipFill>
        <p:spPr bwMode="auto">
          <a:xfrm>
            <a:off x="4283967" y="1195367"/>
            <a:ext cx="3960441" cy="266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/>
              <a:t>Вид </a:t>
            </a:r>
            <a:r>
              <a:rPr lang="ru-RU" sz="2400" b="1" dirty="0" err="1"/>
              <a:t>Messor</a:t>
            </a:r>
            <a:r>
              <a:rPr lang="ru-RU" sz="2400" b="1" dirty="0"/>
              <a:t> </a:t>
            </a:r>
            <a:r>
              <a:rPr lang="ru-RU" sz="2400" b="1" dirty="0" err="1"/>
              <a:t>Structor</a:t>
            </a:r>
            <a:r>
              <a:rPr lang="ru-RU" sz="2400" b="1" dirty="0"/>
              <a:t> или степной муравей - жнец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9442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notklop.ru/wp-content/uploads/2017/12/zhnecy-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95" y="3222635"/>
            <a:ext cx="4847153" cy="363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edia2.24aul.ru/imgs/5c075abf4e816d0001f1dfbf/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20" r="15518" b="6238"/>
          <a:stretch/>
        </p:blipFill>
        <p:spPr bwMode="auto">
          <a:xfrm>
            <a:off x="251520" y="3395294"/>
            <a:ext cx="3816424" cy="284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8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</a:t>
            </a:r>
            <a:r>
              <a:rPr lang="ru-RU" sz="2700" b="1" dirty="0" smtClean="0"/>
              <a:t>Муравьиная   ферма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102" name="Picture 6" descr="https://pbs.twimg.com/media/DTg2sIkWAAAIJ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08720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bs.twimg.com/media/CMtOKjlWUAEVH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096344" cy="23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8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zoohome.ru/docs/img/lasius_niger1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0599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cdn.fishki.net/upload/post/201411/07/1325671/5b946288e34af252c9ee27ec1ad8e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54" y="580119"/>
            <a:ext cx="5004336" cy="28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rhivurokov.ru/kopilka/up/html/2017/05/21/k_59218c139111c/img_user_file_59218c140d9df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39" y="3671753"/>
            <a:ext cx="3768353" cy="28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notklop.ru/wp-content/uploads/2017/12/atta-razmnozheni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9" b="1"/>
          <a:stretch/>
        </p:blipFill>
        <p:spPr bwMode="auto">
          <a:xfrm>
            <a:off x="4427984" y="3691411"/>
            <a:ext cx="38164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6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96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29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Муравьиная ферма</vt:lpstr>
      <vt:lpstr>  Цель работы: Осуществить исследование на основе наблюдений за жизнью муравьиной семьи вида Messor structor.    Задачи исследования:  1.Изучить научно-популярную литературу по муравьям вида Messor structor 2.Изучить жизнь муравьиной семьи.  3.Провести наблюдения и эксперименты с муравьями.   Объект исследования: муравьиная семья, муравейник, домашний формикарий. Гипотеза исследования: в домашних условиях можно завести муравейник и наблюдать за этими насекомыми.    </vt:lpstr>
      <vt:lpstr>  Муравьи в природе </vt:lpstr>
      <vt:lpstr>Вид Lasius Niger или садовый черный муравей</vt:lpstr>
      <vt:lpstr>Вид Messor Structor или степной муравей - жнец</vt:lpstr>
      <vt:lpstr>    Муравьиная   ферма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домашний хлеб</dc:title>
  <dc:creator>IRINA</dc:creator>
  <cp:lastModifiedBy>Intel</cp:lastModifiedBy>
  <cp:revision>13</cp:revision>
  <dcterms:created xsi:type="dcterms:W3CDTF">2019-01-29T16:50:06Z</dcterms:created>
  <dcterms:modified xsi:type="dcterms:W3CDTF">2019-03-18T15:30:01Z</dcterms:modified>
</cp:coreProperties>
</file>