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57" r:id="rId4"/>
    <p:sldId id="282" r:id="rId5"/>
    <p:sldId id="283" r:id="rId6"/>
    <p:sldId id="273" r:id="rId7"/>
    <p:sldId id="288" r:id="rId8"/>
    <p:sldId id="284" r:id="rId9"/>
    <p:sldId id="286" r:id="rId10"/>
    <p:sldId id="259" r:id="rId11"/>
    <p:sldId id="289" r:id="rId12"/>
    <p:sldId id="290" r:id="rId13"/>
    <p:sldId id="261" r:id="rId14"/>
    <p:sldId id="292" r:id="rId15"/>
    <p:sldId id="276" r:id="rId16"/>
    <p:sldId id="277" r:id="rId17"/>
    <p:sldId id="291" r:id="rId18"/>
    <p:sldId id="293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75" d="100"/>
          <a:sy n="75" d="100"/>
        </p:scale>
        <p:origin x="1014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0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7E62A-A177-4016-8995-049D22F2FE31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999C-04C9-4E07-AAA7-A3DCFDBEF2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0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8999C-04C9-4E07-AAA7-A3DCFDBEF20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8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22413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Муравьиная ферма.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780928"/>
            <a:ext cx="3456384" cy="2736304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Работу выполнил: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Семён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 5 Б класса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antclub.net/files/u2052/Wood%20Camponotus%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8672"/>
            <a:ext cx="4680520" cy="31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635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Практическая работа.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80688" y="692696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октябре 2017 года, я стал счастливым обладателем муравьиной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семьи, приобрел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Кроме фермы  комплект включал в себя пипетку, пинцет, пробирку с муравьями вида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 королева, 15 муравьев и кладка яиц), пробирка с кормом (семена мака, амаранта,  клевера, горчицы,  рапса, проса).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того чтобы их переселить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мне пришлось их осторожно вытряхивать туда из пробирки. После переселения у колонии долгое время была паника.  На следующий день я заметил, что погиб один муравей. Видимо не пережил стресса. Корма, который был в транспортировочной пробирке вместе с муравьями и высыпавшийся при переселении было достаточно, поэтому первые месяцы я их только поил, капая по 1-2мл в неделю из пипетки.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несколько месяцев колония выросла до 30 муравьев.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https://pbs.twimg.com/media/CMtOKjlWUAEVH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22916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i.ytimg.com/vi/7LUyY7HS5V4/maxresdefault.jpg"/>
          <p:cNvPicPr/>
          <p:nvPr/>
        </p:nvPicPr>
        <p:blipFill>
          <a:blip r:embed="rId3" cstate="print"/>
          <a:srcRect l="6061" t="2154" r="12724" b="23878"/>
          <a:stretch>
            <a:fillRect/>
          </a:stretch>
        </p:blipFill>
        <p:spPr bwMode="auto">
          <a:xfrm>
            <a:off x="251520" y="836712"/>
            <a:ext cx="4228200" cy="222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239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 наступлением зимы, активность муравьев не изменилась.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Жнецы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одной из камер муравьиной фермы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организовали хранилище зерна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Туда они приносили все зернышки, которые не успели съесть. Тщательно следили за состоянием зерна, не позволяя ему прорастать. Едва появившиеся ростки муравьи сразу же съедали не только в целях сохранения семечка целым, но и потому, что ростки богаты белком и клетчаткой. 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http://antplanet.ru/img/misc/X3F8DEg7NkI.jpg"/>
          <p:cNvPicPr/>
          <p:nvPr/>
        </p:nvPicPr>
        <p:blipFill>
          <a:blip r:embed="rId2" cstate="print"/>
          <a:srcRect b="21636"/>
          <a:stretch>
            <a:fillRect/>
          </a:stretch>
        </p:blipFill>
        <p:spPr bwMode="auto">
          <a:xfrm>
            <a:off x="5004048" y="2492896"/>
            <a:ext cx="388309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4869160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Муравьи заботились о каждом зернышке, переносили запасы из одной камеры в другую. При необходимости семена сушили на арене. Они таскали мусор и семена с места на место, бегали  по лабиринтам, в то время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постоянно находилась на увлажненном гипсе в окружении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муравьев – нянек.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Периодически я пересчитывал их в надежде, что их станет еще больше. Но численность не менялась.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283837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Добычей семян занимались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муравьи-фуражиры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приносили самые  лучшие и отборные зёрна в гнездо. Затем, семенами занимались крупные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муравьи-солдаты: с помощью мощных челюстей они разгрызали семена и перемалывали до состояния муки.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Солдаты смачивали муку слюной и кормили полученной смесью остальных муравьев и личинок.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27769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Однажды я заметил, что колония муравьев начала медленно вымирать. Причиной тому могло послужить переувлажнение гипса находящегося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потому что семена, которые лежали на гипсе начали прорастать… Тогда я решил попробовать спасти их и эвакуировать  в пробирку, чтобы прочистить и просушить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это не помогло. К сожалению, эта колония погибла.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Осенью 2018 года, на улице, я увидел большого черного муравья - вид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Niger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садовый черный муравей. Это была матка! Осторожно посадив её в новую баночку, принес муравья домой. Дома пересадили на арену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Спустя две недели появился расплод. С наступлением зимы они больше не размножались и стали менее активны, перемещались только тогда, когда на арене появлялось питье или еда. С наступлением весны я заметил, что матка отложила две кладки яиц.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Niger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пьют и любят сладкий сироп, едят всё кроме семян и томатов.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77723"/>
            <a:ext cx="4689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Гибель колонии и их причина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endParaRPr lang="ru-RU" sz="2400" dirty="0"/>
          </a:p>
        </p:txBody>
      </p:sp>
      <p:pic>
        <p:nvPicPr>
          <p:cNvPr id="7" name="Рисунок 6" descr="F:\Муравьи2\фото\P90309-130728.jpg"/>
          <p:cNvPicPr/>
          <p:nvPr/>
        </p:nvPicPr>
        <p:blipFill>
          <a:blip r:embed="rId2" cstate="print"/>
          <a:srcRect l="21687" t="31087" r="10843"/>
          <a:stretch>
            <a:fillRect/>
          </a:stretch>
        </p:blipFill>
        <p:spPr bwMode="auto">
          <a:xfrm>
            <a:off x="208786" y="4221088"/>
            <a:ext cx="4291206" cy="238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Муравьи2\фото\P90308-0933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483" y="4211852"/>
            <a:ext cx="4263005" cy="240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7180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 №1: Общаются ли муравьи между собой?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124744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арену были поставлены 4 крышечки. Только в одной из них был сахарный сироп, другие были пустыми. Три муравья-разведчика сразу побежали к крышечке с сахарным сиропом, не подходя к пустым ни до ни после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разведки обстановки, двое остались пить сироп, а один вернулся передать информацию.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F:\Муравьи2\фото\P90319-1642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31683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Муравьи2\фото\P90319-163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52565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3403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932040" cy="2886047"/>
          </a:xfrm>
          <a:prstGeom prst="rect">
            <a:avLst/>
          </a:prstGeom>
        </p:spPr>
      </p:pic>
      <p:pic>
        <p:nvPicPr>
          <p:cNvPr id="8" name="Рисунок 7" descr="F:\на биологию\P90306-1522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9685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20072" y="377944"/>
            <a:ext cx="3672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Встретив других муравьев, разведчик применил «антенный код», то есть, касаясь своими усиками усиков собеседника, рассказал мурашам-фуражирам. После этого остальные тоже кинулись к сахарному сиропу за исключением королевы и муравья-няньки. В этом эксперименте, мы наглядно убедились, что муравьи общаются с помощью «антенного кода».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Интересный факт: После того как муравьи насытятся у них меняется цвет:  раздувается задняя часть и становится полосатой.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346646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Эксперимент 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Пищевое поведение муравьев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980728"/>
            <a:ext cx="3744416" cy="47525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В этом эксперименте можно изучить поведение муравьев в ответ на различные запахи. Были взяты различные продукты, которые я поместил на арену. Капля меда привлекла насекомых, и они быстро сбежались полакомиться. Долька же очищенного чеснока напугала муравья, который дотронулся до нее своими антеннами и больше к ней никто не подошёл. Этот эксперимент доказал, что муравьи действительно различают запахи.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Муравьи2\фото\P90309-1307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95592"/>
            <a:ext cx="48503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3875912"/>
            <a:ext cx="4824536" cy="27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3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537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 №3:  Есть ли у муравьев любимые цвета?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2688" y="1052736"/>
            <a:ext cx="2771800" cy="5688632"/>
          </a:xfrm>
        </p:spPr>
        <p:txBody>
          <a:bodyPr>
            <a:normAutofit/>
          </a:bodyPr>
          <a:lstStyle/>
          <a:p>
            <a:pPr marL="144000" indent="0" algn="just">
              <a:spcAft>
                <a:spcPts val="576"/>
              </a:spcAft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известно у муравьев плохое зрение, они видят только на близком расстоянии, однако они способны отличать цвета. Мы решили выяснить какой цвет у муравьев любимый.</a:t>
            </a:r>
          </a:p>
          <a:p>
            <a:pPr marL="144000" indent="0" algn="just">
              <a:spcAft>
                <a:spcPts val="576"/>
              </a:spcAft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этого эксперимента нам понадобились крышки разного цвета и сахарный сироп. В каждую крышку я налил сахарный сироп. В этом эксперименте я выяснил, что нашим муравьям нравится  зеленый цвет. </a:t>
            </a:r>
          </a:p>
        </p:txBody>
      </p:sp>
      <p:pic>
        <p:nvPicPr>
          <p:cNvPr id="4" name="Рисунок 3" descr="F:\Муравьи2\фото\P90319-1646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92" y="1196752"/>
            <a:ext cx="309630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уравьи2\фото\P90319-164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933114" cy="519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122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Эксперимент №4: Живой корм.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1"/>
            <a:ext cx="8820472" cy="36003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Летом на подоконнике я нашёл маленького жучка. В то время у меня было 8 муравьев, как и сейчас. Я его бросил и начал наблюдать. Сначала, один муравей подбежал и начал ходить вокруг этого жучка, но не решался напасть, в то время как другие защищали «Царицу». Попозже я увидел, как муравей вцепился в чужака и сразу же отошёл. Жучок больше не мог ползать. К добыче подошёл другой муравей, взял его в свои мандибулы, отнес к матке и остальным муравьям. После чего они его съели.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Предыдущей моей колонии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размером в 30 муравьёв и маткой, я  бросал таких же жучков, но они нападали толпой и не защищали «Царицу». Этот способ нападения был более эффективен. Жука они потом так же съедали.</a:t>
            </a:r>
          </a:p>
        </p:txBody>
      </p:sp>
      <p:pic>
        <p:nvPicPr>
          <p:cNvPr id="5" name="Рисунок 4" descr="ÐÐ°ÑÑÐ¸Ð½ÐºÐ¸ Ð¿Ð¾ Ð·Ð°Ð¿ÑÐ¾ÑÑ Ð¼ÑÑÐ°Ð²ÑÐ¸ Ð¸ Ð¶ÑÐ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20118"/>
            <a:ext cx="5940425" cy="2977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1520" y="800120"/>
            <a:ext cx="87129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Изучение литературы помогло мне узнать, что муравьи самые многочисленные обитатели нашей планеты.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Наблюдая за муравьями, я выяснил, что жизненный цикл муравьев проходит от яйца до взрослой особи. Жизнь муравейника основана на добросовестном труде каждого муравья. В муравьиных семьях существует разделение труда, но вне зависимости от сложности задачи, первым делом муравьи защищают матку и будущее потомство.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Содержать и изучать муравьев в домашних условиях – это увлекательное занятие. С первого взгляда может показаться, что в муравейнике царит беспорядок. Но присмотревшись, я заметил, что каждый муравей занят своим делом. Никто не ленится и не мешает другому.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муравьев есть усики, которые являются органом осязания и обоняния, через касания усиками они передают информацию друг другу. 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Наблюдайте за животными, и вам откроется удивительный мир нашей планеты Земля!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31031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Заключение. Выводы.   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&quot;презентация окончена Спасибо за внимани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 bwMode="auto">
          <a:xfrm>
            <a:off x="-684584" y="0"/>
            <a:ext cx="10593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932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Актуальность темы.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637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муравья по отношению к лесу очень высок. Ещё со школьной скамьи каждому известно, что нельзя разорять муравьиные гнёзда. Эти насекомые охраняются государством и специально расселяются искусственно на новые места.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меня дома есть муравьиная ферма.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её появлением 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открыл для себя удивительный мир муравьев – это целое государство, со своими порядками и законами.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Исследовательская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работа «Муравьиная ферма» посвящена содержанию муравьев в домашних условиях. </a:t>
            </a: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87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8856984" cy="54726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Осуществить исследование на основе наблюдений за жизнью муравьиной семьи вида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Niger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исследования: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1.Изучить научно-популярную литературу по муравьям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Lasius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Niger.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2.Изучить жизнь муравьиной семьи.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3.Провести наблюдения и эксперименты с муравьями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муравьиная семья, муравейник, домашний формикарий.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домашних условиях можно завести муравейник, наблюдая за этими насекомыми познавать окружающий мир.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результаты: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данное исследование поможет изучить поведение, повадки, образ жизни муравьев в домашнем муравейнике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формикарии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круглогодично, получить новые знания о муравьях, их поведении и образе жизни.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48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1520" y="908720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Муравьи в природе живут в муравейнике.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Муравейник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– это огромный многоквартирный дом, с множеством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входов, комнат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кладовок и спален. В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колонии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живут несколько каст: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 царица-матка, муравьи-солдаты и рабочие муравьи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Кроме того, большинство муравьев – это самки.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Муравьи 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 descr="http://antclub.net/files/u538/DSCN8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61858"/>
            <a:ext cx="5040560" cy="26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utogear.ru/misc/i/gallery/11458/2731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/>
          <a:stretch/>
        </p:blipFill>
        <p:spPr bwMode="auto">
          <a:xfrm>
            <a:off x="343150" y="4688378"/>
            <a:ext cx="2572666" cy="19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ÐÐ°ÑÑÐ¸Ð½ÐºÐ¸ Ð¿Ð¾ Ð·Ð°Ð¿ÑÐ¾ÑÑ Ð¼ÑÑÐ°Ð²ÑÐ¸ Ð¸ Ð¶ÑÑÐ¾Ð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50" y="2348880"/>
            <a:ext cx="2572666" cy="20115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059832" y="2204864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Из курса биологии мы знаем, что муравьи питаются мертвыми членистоногими, семенами растений, нектаром, разводят и пасут тлю, которая выделяет сладкое вещество и целыми днями занимаются обустройством своего жилища. Давайте познакомимся с некоторыми видами муравьев.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28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Lasius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Niger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садовый черный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муравей.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0050"/>
            <a:ext cx="42484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Лазиус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нигер отличается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неприхотливостью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обитает практически повсюду.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среднем муравей живет 2-3 года. Матка – до 20 лет!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Размеры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рабочих особей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мм, а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королевы до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1,5 см.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Муравьи отличаются трудолюбием и невероятной живучестью. Обитают в лесах, полях, гнезда располагают в прогнившей древесине, под землей, между камнями, в болотных кочках. Они не только строят гнездо, добывают пищу и обеспечивают охрану, но и ухаживают за личинками. </a:t>
            </a:r>
          </a:p>
          <a:p>
            <a:pPr algn="just"/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лета самцы погибают, самки откладывают яйца. Через 20 дней из яиц появляются личинки. Через 2 недели образуется куколка, которая через 10–12 дней превращается в рабочего муравья.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s://muravdom.ru/wp-content/uploads/2018/07/matka-chernogo-muravya-768x5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omovod.guru/wp-content/uploads/2018/02/muravey-zhne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645024"/>
            <a:ext cx="374388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892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Structor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или степной муравей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жнец.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Название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(жнец) род получил благодаря способу сбора зерна с полей. В колонии есть солдаты, рабочие и матка. Размеры солдат – 8-11 мм, рабочих – 5 -9 мм, матки – до 12-15 мм.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Тело состоит из трех частей: голова, грудь, брюшко, соединенных между собой перемычками, благодаря чему насекомые гибки, подвижны. Массивная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квадратная голова муравья снабжена челюстями-жвалами, они нужны для переноса пищи и размельчения зерен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 smtClean="0"/>
              <a:t>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Messor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tructor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большей популярностью пользуется для создания в домашних или офисных условиях муравьиной фермы. Так как эти насекомые, при всей своей обычности, привычности, очень интересны для наблюдения, представляя собой образец слаженной коллективной работы, трудолюбия и выносливости!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notklop.ru/wp-content/uploads/2017/12/zhnecy-e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01008"/>
            <a:ext cx="4320479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media2.24aul.ru/imgs/5c075abf4e816d0001f1dfbf/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20" r="15518" b="6238"/>
          <a:stretch/>
        </p:blipFill>
        <p:spPr bwMode="auto">
          <a:xfrm>
            <a:off x="323528" y="3501007"/>
            <a:ext cx="4248472" cy="316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86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3467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Муравьи и тля.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49694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Интересен процесс «доения» тли: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добыть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сладкую медовую росу, муравьи поглаживают своими антеннами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тлю,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заставляя ее выделять по капле сладкий сок. Муравей проглатывает свою добычу, в гнезде отрыгивает сок, чтобы насытить личинок или королеву.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www.dezinfa.lv/lv/file/1977/13644/?item=1514534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0" y="2924944"/>
            <a:ext cx="88486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2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1196752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Messor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Structor имеют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следующие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развития: яйцо (3 недели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), личинка             (2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недели), куколка (2 недели). Через 5 суток появляется имаго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взрослое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насекомое. </a:t>
            </a:r>
            <a:endParaRPr lang="ru-RU" dirty="0"/>
          </a:p>
        </p:txBody>
      </p:sp>
      <p:pic>
        <p:nvPicPr>
          <p:cNvPr id="4" name="Picture 4" descr="https://arhivurokov.ru/kopilka/up/html/2017/05/21/k_59218c139111c/img_user_file_59218c140d9df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/>
          <a:stretch>
            <a:fillRect/>
          </a:stretch>
        </p:blipFill>
        <p:spPr bwMode="auto">
          <a:xfrm>
            <a:off x="251520" y="908720"/>
            <a:ext cx="4409360" cy="250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fishki.net/upload/post/201411/07/1325671/5b946288e34af252c9ee27ec1ad8ea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>
            <a:fillRect/>
          </a:stretch>
        </p:blipFill>
        <p:spPr bwMode="auto">
          <a:xfrm>
            <a:off x="755576" y="3573016"/>
            <a:ext cx="7704856" cy="32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Стадии развития муравьёв.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25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Жизнь муравьев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формикарии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4139952" y="4725144"/>
            <a:ext cx="475252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Формикарий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искусственное жилище для семьи муравьев.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Место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кормления с кормушкой – арена. Ходы –лабиринты с отсеками для хранения корма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муравьями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отсек для </a:t>
            </a:r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личинок с маткой. Отсек </a:t>
            </a:r>
            <a:r>
              <a:rPr lang="ru-RU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увлажнения.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Рисунок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528392" cy="5688632"/>
          </a:xfrm>
          <a:prstGeom prst="rect">
            <a:avLst/>
          </a:prstGeom>
        </p:spPr>
      </p:pic>
      <p:pic>
        <p:nvPicPr>
          <p:cNvPr id="6" name="Рисунок 5" descr="https://c1.staticflickr.com/4/3818/33644926275_0c24a3c142_c.jpg"/>
          <p:cNvPicPr/>
          <p:nvPr/>
        </p:nvPicPr>
        <p:blipFill>
          <a:blip r:embed="rId3" cstate="print"/>
          <a:srcRect l="802" b="5716"/>
          <a:stretch>
            <a:fillRect/>
          </a:stretch>
        </p:blipFill>
        <p:spPr bwMode="auto">
          <a:xfrm>
            <a:off x="4211960" y="908720"/>
            <a:ext cx="4680520" cy="358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6453336"/>
            <a:ext cx="1929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формикариев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4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1392</Words>
  <Application>Microsoft Office PowerPoint</Application>
  <PresentationFormat>Экран (4:3)</PresentationFormat>
  <Paragraphs>61</Paragraphs>
  <Slides>19</Slides>
  <Notes>1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Муравьиная ферма.</vt:lpstr>
      <vt:lpstr>Актуальность темы. </vt:lpstr>
      <vt:lpstr>     Цель работы: Осуществить исследование на основе наблюдений за жизнью муравьиной семьи вида Messor Structor и Lasius Niger.       Задачи исследования:  1.Изучить научно-популярную литературу по муравьям вида Messor Structor и  Lasius Niger. 2.Изучить жизнь муравьиной семьи.  3.Провести наблюдения и эксперименты с муравьями.     Объект исследования: муравьиная семья, муравейник, домашний формикарий.     Гипотеза исследования: в домашних условиях можно завести муравейник, наблюдая за этими насекомыми познавать окружающий мир.     Ожидаемые результаты: данное исследование поможет изучить поведение, повадки, образ жизни муравьев в домашнем муравейнике - формикарии круглогодично, получить новые знания о муравьях, их поведении и образе жизни.   </vt:lpstr>
      <vt:lpstr> Муравьи в природе. </vt:lpstr>
      <vt:lpstr>Вид Lasius Niger или садовый черный муравей.</vt:lpstr>
      <vt:lpstr>Вид Messor Structor или степной муравей – жнец.</vt:lpstr>
      <vt:lpstr>Муравьи и тля.</vt:lpstr>
      <vt:lpstr>Стадии развития муравьёв.</vt:lpstr>
      <vt:lpstr>Жизнь муравьев в формикарии.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 №2: Пищевое поведение муравьев.  </vt:lpstr>
      <vt:lpstr>Эксперимент №3:  Есть ли у муравьев любимые цвета? </vt:lpstr>
      <vt:lpstr> Эксперимент №4: Живой корм.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домашний хлеб</dc:title>
  <dc:creator>IRINA</dc:creator>
  <cp:lastModifiedBy>Sema</cp:lastModifiedBy>
  <cp:revision>68</cp:revision>
  <dcterms:created xsi:type="dcterms:W3CDTF">2019-01-29T16:50:06Z</dcterms:created>
  <dcterms:modified xsi:type="dcterms:W3CDTF">2021-02-05T13:19:51Z</dcterms:modified>
</cp:coreProperties>
</file>