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89" autoAdjust="0"/>
  </p:normalViewPr>
  <p:slideViewPr>
    <p:cSldViewPr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74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3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63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97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399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6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28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51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D19ED-56F3-4ABC-BF1F-0A87700824CA}" type="datetimeFigureOut">
              <a:rPr lang="ru-RU" smtClean="0"/>
              <a:t>19.03.2019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9AE1-7328-4A11-BE15-FAFF9D666E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07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thanksgiving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315416"/>
            <a:ext cx="7443192" cy="744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7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f/f0/Macys-parade-19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" y="30018"/>
            <a:ext cx="9178738" cy="50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5301208"/>
            <a:ext cx="9103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On this photo we can see Macy's parade in 1979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4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thanksgiving 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ÐÐ°ÑÑÐ¸Ð½ÐºÐ¸ Ð¿Ð¾ Ð·Ð°Ð¿ÑÐ¾ÑÑ thanksgiving 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" y="644864"/>
            <a:ext cx="9116963" cy="5304416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4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aljazeera.com/mritems/Images/2017/11/23/14cfb7e06f5446b9b7c9d79de2ca053d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" y="25652"/>
            <a:ext cx="9118848" cy="512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8415" y="5517232"/>
            <a:ext cx="9116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The First Thanksgiving in 1621.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www.aljazeera.com/mritems/Images/2017/11/23/bf9f63f162604595b41b96ae65d8a6c4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5" y="810419"/>
            <a:ext cx="9143879" cy="513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0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70892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ÐÐ°ÑÑÐ¸Ð½ÐºÐ¸ Ð¿Ð¾ Ð·Ð°Ð¿ÑÐ¾ÑÑ Ð¿Ð¾Ð¶Ð°Ñ Ð² ÐºÐ²Ð°ÑÑÐ¸ÑÐµ ÑÐ¸ÑÑÐ½Ð¾Ð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4718298" cy="388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ÑÐ²ÐµÑ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ÑÐ²ÐµÑ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2" y="-17140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ÐÐ°ÑÑÐ¸Ð½ÐºÐ¸ Ð¿Ð¾ Ð·Ð°Ð¿ÑÐ¾ÑÑ ÑÐ²ÐµÑÐº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3658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ÐÐ°ÑÑÐ¸Ð½ÐºÐ¸ Ð¿Ð¾ Ð·Ð°Ð¿ÑÐ¾ÑÑ Ð¾Ð³Ð¾Ð½Ñ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013176"/>
            <a:ext cx="5981775" cy="187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ÐÐ°ÑÑÐ¸Ð½ÐºÐ¸ Ð¿Ð¾ Ð·Ð°Ð¿ÑÐ¾ÑÑ Ð¾Ð³Ð¾Ð½Ñ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2062114"/>
            <a:ext cx="30289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ÐÐ°ÑÑÐ¸Ð½ÐºÐ¸ Ð¿Ð¾ Ð·Ð°Ð¿ÑÐ¾ÑÑ Ð¾Ð³Ð¾Ð½Ñ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2095501"/>
            <a:ext cx="30289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ÐÐ°ÑÑÐ¸Ð½ÐºÐ¸ Ð¿Ð¾ Ð·Ð°Ð¿ÑÐ¾ÑÑ Ð¾Ð³Ð¾Ð½Ñ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97" y="-1482081"/>
            <a:ext cx="30289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0395" y="686599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9649" y="5132865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Ð°ÑÑÐ¸Ð½ÐºÐ¸ Ð¿Ð¾ Ð·Ð°Ð¿ÑÐ¾ÑÑ Ð¾Ð³Ð¾Ð½Ñ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925"/>
            <a:ext cx="6876256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04664"/>
            <a:ext cx="22846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latin typeface="Times New Roman" pitchFamily="18" charset="0"/>
                <a:cs typeface="Times New Roman" pitchFamily="18" charset="0"/>
              </a:rPr>
              <a:t>Bye 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2019-03-19T13:21:03Z</dcterms:created>
  <dcterms:modified xsi:type="dcterms:W3CDTF">2019-03-19T14:18:31Z</dcterms:modified>
</cp:coreProperties>
</file>