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5" r:id="rId3"/>
  </p:sldMasterIdLst>
  <p:sldIdLst>
    <p:sldId id="256" r:id="rId4"/>
    <p:sldId id="257" r:id="rId5"/>
    <p:sldId id="258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8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7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3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6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1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7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6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1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1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2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3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3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30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88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5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01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84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54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06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36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47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6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33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82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78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56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61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15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2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9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6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4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1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1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9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6E83F3B-A0E6-4612-9DAD-13849DD09F9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3A78324-B306-4616-BADD-7C5689B616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80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hDE7_QA4RYM" TargetMode="External"/><Relationship Id="rId7" Type="http://schemas.openxmlformats.org/officeDocument/2006/relationships/hyperlink" Target="https://groups.google.com/a/soe.ucsc.edu/g/genome/c/dCsEMwFacj4?pli=1" TargetMode="External"/><Relationship Id="rId2" Type="http://schemas.openxmlformats.org/officeDocument/2006/relationships/hyperlink" Target="https://reprobank.ru/novosti/stati/mutatsi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RX8wlrauLI" TargetMode="External"/><Relationship Id="rId5" Type="http://schemas.openxmlformats.org/officeDocument/2006/relationships/hyperlink" Target="https://www.pnas.org/doi/10.1073/pnas.1801693115" TargetMode="External"/><Relationship Id="rId4" Type="http://schemas.openxmlformats.org/officeDocument/2006/relationships/hyperlink" Target="https://www.news-medical.net/health/The-DEC2-Gene-and-Sleep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36" t="30442" r="43849" b="59009"/>
          <a:stretch/>
        </p:blipFill>
        <p:spPr>
          <a:xfrm>
            <a:off x="-73152" y="0"/>
            <a:ext cx="12265152" cy="6910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5" t="9811" r="8090" b="60188"/>
          <a:stretch/>
        </p:blipFill>
        <p:spPr>
          <a:xfrm>
            <a:off x="-73152" y="1946527"/>
            <a:ext cx="12265152" cy="229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26419" y="6096938"/>
            <a:ext cx="240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Семён, 11М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2" t="17451" r="45348" b="73859"/>
          <a:stretch/>
        </p:blipFill>
        <p:spPr>
          <a:xfrm>
            <a:off x="5283942" y="2494788"/>
            <a:ext cx="1508760" cy="73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2598" r="10601" b="90432"/>
          <a:stretch/>
        </p:blipFill>
        <p:spPr>
          <a:xfrm>
            <a:off x="131150" y="258889"/>
            <a:ext cx="8842248" cy="4078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92337" y="5819939"/>
            <a:ext cx="3434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 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DEC2 </a:t>
            </a:r>
            <a:r>
              <a:rPr lang="ru-RU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сон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3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генетическая мутация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3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2"/>
            <a:ext cx="12192000" cy="70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348" y="114985"/>
            <a:ext cx="11817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Мутация – у многих людей это слово вызывает негативные ассоциации.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каждого человека при копировании ДНК регулярно происходят ошибки. Они могут быть вызваны некоторыми химическими веществами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(табачный дым, например),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излучениями, вирусами, а иногда происходят совершенно случайно во время клеточных делений.</a:t>
            </a:r>
          </a:p>
          <a:p>
            <a:pPr algn="just"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мутаций ни на что не влияет.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времени возникновения выделяют разные типы мутаций.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возникают в определенных клетках тела в течение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присутствуют в половых клетках. В дальнейшем они передаются ребенку и будут присутствовать во всех клетках его тела.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Постзиготные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они возникают вскоре после слияния половых клеток.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2475" y="4639300"/>
            <a:ext cx="8465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зависимости от влияния на организм все мутации принято делить на три типа:</a:t>
            </a:r>
          </a:p>
          <a:p>
            <a:pPr algn="just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 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Нейтральные мутации ни на что не влияют, не приносят ни вреда, ни пользы. Именно они чаще всего и происходят.</a:t>
            </a:r>
          </a:p>
          <a:p>
            <a:pPr algn="just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мутации дают организму определенные преимущества.</a:t>
            </a:r>
          </a:p>
          <a:p>
            <a:pPr algn="just" fontAlgn="base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    Вредные мутации оказывают негативные эффекты.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re genetic mutation means some people need just four hours' sleep | The  Independent | The Independ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  <a14:imgEffect>
                      <a14:brightnessContrast bright="17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815" y="3241400"/>
            <a:ext cx="7165809" cy="376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24" y="1150181"/>
            <a:ext cx="9947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DEC2 это репрессор экспрессии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орексина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Орексин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 пептид, который модулирует бодрствование. Таким образом, DEC2 регулирует циркадные часы, колеблется по графику: повышенные уровни обнаруживаются в течение дня, а снижаются ночью.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3186" y="304627"/>
            <a:ext cx="361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ген DEC2?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8200" y="5016520"/>
            <a:ext cx="4687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Хуэй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 из Калифорнийского университета в Сан-Франциско обнаружил, что ген DEC2 отвечает за такую ​​модель низкой потребности во сне у этой небольшой группы людей.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24" y="2292329"/>
            <a:ext cx="11955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 необходим для физического и психического здоровья. Для хорошего самочувствия и оптимального функционирования большинству людей достаточно примерно 8 часов сна. Недостаточный сон увеличивает вероятность плохого самочувствия и влияет на умственную бдительность.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7101" y="3241400"/>
            <a:ext cx="430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Однако есть некоторые люди, которые могут выжить, если спят менее 6 часов без каких-либо очевидных неблагоприятных последствий для здоровья.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28" y="989466"/>
            <a:ext cx="11337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Доклинические исследования на мышах показали, что мутантная форма DEC2 приводит к увеличению выработки </a:t>
            </a:r>
            <a:r>
              <a:rPr lang="ru-RU" sz="24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орексина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сокращению общей продолжительности дневного сна.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того, после лишения сна им требовалось гораздо меньше спать, чтобы восстановить нормальную активность.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28" y="584200"/>
            <a:ext cx="583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приводит мутация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hDEC2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28" y="2830864"/>
            <a:ext cx="61062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воодушевлены этим открытием и намерены продолжать исследования. Они планируют установить точный механизм действия гена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hDEC2. Это поможет прояснить толком неизвестный до сих пор механизм регуляции сна в организме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этого механизма, возможно, позволит облегчить патологии, связанные с нарушениями сна, и вылечить людей, страдающих расстройствами сна и сопутствующими ему заболеваниями.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JC Investigator Program Seminar: Ying-Hui Fu, PhD (University of  California, San Francisco) - Neuro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54" y="2527300"/>
            <a:ext cx="4515745" cy="3936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63748" y="6464299"/>
            <a:ext cx="139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Хуэй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" y="282633"/>
            <a:ext cx="9950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Использованные источники:</a:t>
            </a:r>
          </a:p>
          <a:p>
            <a:endParaRPr lang="ru-RU" sz="2000" dirty="0" smtClean="0"/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reprobank.ru/novosti/stati/mutatsii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www.youtube.com/watch?v=hDE7_QA4RYM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www.news-medical.net/health/The-DEC2-Gene-and-Sleep.aspx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www.pnas.org/doi/10.1073/pnas.1801693115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www.youtube.com/watch?v=PRX8wlrauLI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groups.google.com/a/soe.ucsc.edu/g/genome/c/dCsEMwFacj4?pli=1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6" name="Picture 2" descr="Книги – Бесплатные иконки: образова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69" y="2219354"/>
            <a:ext cx="4475421" cy="44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оклады/презентации/показухи Решетниково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140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Corbel</vt:lpstr>
      <vt:lpstr>Gill Sans MT</vt:lpstr>
      <vt:lpstr>Times New Roman</vt:lpstr>
      <vt:lpstr>Wingdings 2</vt:lpstr>
      <vt:lpstr>Wingdings 3</vt:lpstr>
      <vt:lpstr>Тема Office</vt:lpstr>
      <vt:lpstr>Совет директоров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Sema</dc:creator>
  <cp:lastModifiedBy>Sema</cp:lastModifiedBy>
  <cp:revision>8</cp:revision>
  <dcterms:created xsi:type="dcterms:W3CDTF">2024-10-13T08:24:34Z</dcterms:created>
  <dcterms:modified xsi:type="dcterms:W3CDTF">2024-10-13T09:20:54Z</dcterms:modified>
</cp:coreProperties>
</file>