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636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3FED-A075-41A4-8229-4A0F0030B585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C2F1-AA21-4929-856F-EE9DB9052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6317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3FED-A075-41A4-8229-4A0F0030B585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C2F1-AA21-4929-856F-EE9DB9052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89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3FED-A075-41A4-8229-4A0F0030B585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C2F1-AA21-4929-856F-EE9DB9052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400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3FED-A075-41A4-8229-4A0F0030B585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C2F1-AA21-4929-856F-EE9DB9052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959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3FED-A075-41A4-8229-4A0F0030B585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C2F1-AA21-4929-856F-EE9DB9052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4101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3FED-A075-41A4-8229-4A0F0030B585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C2F1-AA21-4929-856F-EE9DB9052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1152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3FED-A075-41A4-8229-4A0F0030B585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C2F1-AA21-4929-856F-EE9DB9052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1055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3FED-A075-41A4-8229-4A0F0030B585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C2F1-AA21-4929-856F-EE9DB9052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313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3FED-A075-41A4-8229-4A0F0030B585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C2F1-AA21-4929-856F-EE9DB9052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715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3FED-A075-41A4-8229-4A0F0030B585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C2F1-AA21-4929-856F-EE9DB9052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8647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3FED-A075-41A4-8229-4A0F0030B585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C2F1-AA21-4929-856F-EE9DB9052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691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73FED-A075-41A4-8229-4A0F0030B585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7C2F1-AA21-4929-856F-EE9DB9052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5280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Искусственный отбор. Виды, формы, результат, таблица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694" b="37474"/>
          <a:stretch/>
        </p:blipFill>
        <p:spPr bwMode="auto">
          <a:xfrm>
            <a:off x="3359696" y="1412776"/>
            <a:ext cx="5400600" cy="419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B3C54F-EF5F-A42B-8AAA-603E5A8DE2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416" y="116632"/>
            <a:ext cx="10363200" cy="1470025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Искусственный отбор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12D34DB-C0EE-70C1-33C4-AE9FE6DE9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60296" y="6093296"/>
            <a:ext cx="3056384" cy="553616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Саша, Дима и Семён </a:t>
            </a:r>
            <a:r>
              <a:rPr lang="ru-RU" dirty="0"/>
              <a:t>10м</a:t>
            </a:r>
          </a:p>
        </p:txBody>
      </p:sp>
    </p:spTree>
    <p:extLst>
      <p:ext uri="{BB962C8B-B14F-4D97-AF65-F5344CB8AC3E}">
        <p14:creationId xmlns:p14="http://schemas.microsoft.com/office/powerpoint/2010/main" val="2009126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04463" y="150378"/>
            <a:ext cx="7772400" cy="454677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отбора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upload.wikimedia.org/wikipedia/commons/thumb/a/a7/Cornselection.jpg/200px-Cornselect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3531" y="2876101"/>
            <a:ext cx="1905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469899" y="83671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Бессознательный (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народная селекция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при этой форме отбора сохраняются лучшие экземпляры без постановки определённой цели.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055440" y="836712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Методический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человек целенаправленно подходит к созданию новой породы или сорта, ставя перед собой определённые задачи. В основе такого способа разведения лежит изменчивость признаков, их наследуемость и отбор.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55439" y="5545692"/>
            <a:ext cx="46575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Методический отбор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творческий процесс, дающий более быстрые результаты, чем бессознательный.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55438" y="2591037"/>
            <a:ext cx="45629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Методический в свою очередь делится на однократный и многократный 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055440" y="3237368"/>
            <a:ext cx="465757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Однократный отбор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отбор в одном поколении.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Многократный отбор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отбор в течение ряда поколений по одним и тем же признакам, пока не будет достигнуто значительное улучшение требуемого признака.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004782" y="5746786"/>
            <a:ext cx="39224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 последовательных стадий выведения культурной кукурузы из дикорастущих предков</a:t>
            </a:r>
          </a:p>
        </p:txBody>
      </p:sp>
    </p:spTree>
    <p:extLst>
      <p:ext uri="{BB962C8B-B14F-4D97-AF65-F5344CB8AC3E}">
        <p14:creationId xmlns:p14="http://schemas.microsoft.com/office/powerpoint/2010/main" val="132627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568746C-EE60-E65B-6E08-6C70582DA3AC}"/>
              </a:ext>
            </a:extLst>
          </p:cNvPr>
          <p:cNvSpPr txBox="1"/>
          <p:nvPr/>
        </p:nvSpPr>
        <p:spPr>
          <a:xfrm>
            <a:off x="479376" y="2180155"/>
            <a:ext cx="45720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Массовый искусственный отбор </a:t>
            </a:r>
            <a:r>
              <a:rPr lang="ru-RU" sz="2000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— размножение основной группы особей с выбраковкой отдельных особей, по фенотипу (совокупности признаков) не соответствующих породным или сортовым стандартам.</a:t>
            </a:r>
          </a:p>
          <a:p>
            <a:pPr algn="ctr"/>
            <a:endParaRPr lang="ru-RU" sz="2000" dirty="0">
              <a:solidFill>
                <a:srgbClr val="333333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000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сохранение постоянства породных или сортовых качеств.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4A6C5B2-DE5C-3B07-BF8D-C9604EA6C7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71" r="15421" b="65350"/>
          <a:stretch/>
        </p:blipFill>
        <p:spPr bwMode="auto">
          <a:xfrm>
            <a:off x="5231904" y="1988840"/>
            <a:ext cx="6696745" cy="3244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351584" y="188640"/>
            <a:ext cx="72593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Массовый искусственный отбор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252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6D7A267-F771-69C3-A008-2EDFB86D3F41}"/>
              </a:ext>
            </a:extLst>
          </p:cNvPr>
          <p:cNvSpPr txBox="1"/>
          <p:nvPr/>
        </p:nvSpPr>
        <p:spPr>
          <a:xfrm>
            <a:off x="1415480" y="1844824"/>
            <a:ext cx="3541233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Индивидуальный отбор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отбор и размножение отдельных особей с определенными генотипами.</a:t>
            </a:r>
          </a:p>
          <a:p>
            <a:pPr algn="ctr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совершенствование породных и сортовых качеств; создание новых пород/сортов. 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A6460890-0ACC-44E3-664B-1E5F52FF50E9}"/>
              </a:ext>
            </a:extLst>
          </p:cNvPr>
          <p:cNvSpPr txBox="1">
            <a:spLocks/>
          </p:cNvSpPr>
          <p:nvPr/>
        </p:nvSpPr>
        <p:spPr>
          <a:xfrm>
            <a:off x="2304463" y="150378"/>
            <a:ext cx="7772400" cy="4546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Индивидуальный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отбор</a:t>
            </a:r>
          </a:p>
        </p:txBody>
      </p:sp>
      <p:pic>
        <p:nvPicPr>
          <p:cNvPr id="2050" name="Picture 2" descr="2.3.3. Индивидуальный отбор у перекрестноопыляющихся растений">
            <a:extLst>
              <a:ext uri="{FF2B5EF4-FFF2-40B4-BE49-F238E27FC236}">
                <a16:creationId xmlns:a16="http://schemas.microsoft.com/office/drawing/2014/main" id="{19B6C558-9198-D093-DA15-B873DCE6BA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289" y="1196752"/>
            <a:ext cx="3795442" cy="5171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8287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1384" y="764704"/>
            <a:ext cx="105131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Факторы, влияющие на искусственный отбор: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изменчивости исходного материала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исходных особей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контролируемое скрещивание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все виды организмов одинаково поддаются  искусственному отбору. 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ород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лошадей меньше, чем собак и кошек. Не все виды значительно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меняются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действием искусственного отбора. Под действием искусственного отбора очень слабо изменились верблюды, северный олень, яки. Это связано с тем, что условия существования после одомашнивания не очень отличаются от их естественной среды обитания.</a:t>
            </a:r>
            <a:endParaRPr lang="ru-RU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43472" y="0"/>
            <a:ext cx="91342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Факторы, влияющие на искусственный отбор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Отбор. Учение Ч. Дарвина об искусственном отборе — Электронный учебник по  биологи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3356992"/>
            <a:ext cx="5873332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Что едят верблюды в безжизненных пустынях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8067" y="3356992"/>
            <a:ext cx="4644517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64551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154</Words>
  <Application>Microsoft Office PowerPoint</Application>
  <PresentationFormat>Широкоэкранный</PresentationFormat>
  <Paragraphs>24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Тема Office</vt:lpstr>
      <vt:lpstr>Искусственный отбор</vt:lpstr>
      <vt:lpstr>Формы отбора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Искусственный отбор</dc:title>
  <dc:creator>Подаруевы</dc:creator>
  <cp:lastModifiedBy>Sema</cp:lastModifiedBy>
  <cp:revision>4</cp:revision>
  <dcterms:created xsi:type="dcterms:W3CDTF">2024-04-10T10:18:00Z</dcterms:created>
  <dcterms:modified xsi:type="dcterms:W3CDTF">2024-04-11T16:12:17Z</dcterms:modified>
</cp:coreProperties>
</file>