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5" autoAdjust="0"/>
    <p:restoredTop sz="94660"/>
  </p:normalViewPr>
  <p:slideViewPr>
    <p:cSldViewPr snapToGrid="0">
      <p:cViewPr varScale="1">
        <p:scale>
          <a:sx n="42" d="100"/>
          <a:sy n="42" d="100"/>
        </p:scale>
        <p:origin x="30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0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6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3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9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6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4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5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6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416EB-E461-479D-AA88-541469B4E35E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07AE-14E4-4821-85F7-5B860DB27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sk.excimerclinic.ru/upload/image/tablica-sivce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10358" y="-985443"/>
            <a:ext cx="5696856" cy="96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17700" y="0"/>
            <a:ext cx="9144000" cy="10080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2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914" y="288836"/>
            <a:ext cx="11351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рительный анализатор состоит из трёх частей. Глаза - это периферическая часть, зрительные нервы – проводниковая, а зрительная зона коры больших полушарий - центральная часть.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914" y="1489165"/>
            <a:ext cx="11123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ериферический отдел зрительного анализатора представлен органом зрения.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914" y="1950830"/>
            <a:ext cx="43796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лазное яблоко защищена от внешних воздействий вспомогательным аппаратом от механических повреждений глазное яблоко защитной стенкой глазницы черепа в которой располагается от попадания пыли и влаги защищает веки ресницы слёзные железы довезу которые снимают поверхности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ykl-res.azureedge.net/7dfd8cfd-752b-4ef1-a64a-0a2e20a7daa9/253w6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35" y="1925628"/>
            <a:ext cx="6566165" cy="48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9176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Глаз имеет шаровидную форму диаметром 2,3 см. Передняя часть его наружной оболочки прозрачна и называется </a:t>
            </a:r>
            <a:r>
              <a:rPr lang="ru-RU" sz="240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роговица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Задняя часть — </a:t>
            </a:r>
            <a:r>
              <a:rPr lang="ru-RU" sz="240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склера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плотной белковой ткани. Непосредственно за белком находится сосудистая оболочка, пронизанная кровеносными сосудами. В </a:t>
            </a:r>
            <a:r>
              <a:rPr lang="ru-RU" sz="240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радужке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очень важный элемент глаза — отверстие (</a:t>
            </a:r>
            <a:r>
              <a:rPr lang="ru-RU" sz="240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зрачок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 пропускающий свет вовнутрь глаза.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8569" r="6647" b="7664"/>
          <a:stretch/>
        </p:blipFill>
        <p:spPr>
          <a:xfrm>
            <a:off x="4768594" y="2857500"/>
            <a:ext cx="7423406" cy="3746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79416"/>
            <a:ext cx="4937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Позади зрачка расположен — 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хрусталик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Он представляет собой прозрачную двояковыпуклую линзу. Её свойство —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аккомодация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Т.е. способность рефлекторно изменять свою преломляющую силу при рассмотрении предметов, разно удалённых от наблюдателя. Выпуклостью хрусталика управляет специальная группа мышц. За хрусталиком располагается прозрачное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стекловидное тело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60020"/>
            <a:ext cx="1150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нутренняя оболочка глаза - сетчатка - содержит светочувствительные клетки (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фоторецепторы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представлены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колбочками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ответственны за ночное (чёрно-белое) зрение, а колбочки позволяют видеть мир во всем великолепии цветов. Количество палочек на сетчатке может достигать 115–120 млн, количество колбочек более скромно — около 7 млн. Палочки реагируют даже на отдельные фотоны. Поэтому даже при слабом освещении мы различаем очертания предметов (сумеречное зрение).</a:t>
            </a:r>
          </a:p>
        </p:txBody>
      </p:sp>
      <p:pic>
        <p:nvPicPr>
          <p:cNvPr id="4098" name="Picture 2" descr="https://ykl-res.azureedge.net/18d083d5-91a1-4e0b-9757-ccc5b63bbce2/447w17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2338"/>
            <a:ext cx="12192000" cy="448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960" y="361295"/>
            <a:ext cx="1112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ольшая часть располагается в средней части сетчатки образуют так называемые жёлтое пятно,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фоторецепторов особенно велика.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Поэтому изображение объектов, попавших в эту область, получается особенно чётким. При любых перемещениях человека необходимо, чтобы изображения объекта удерживалось в области жёлтого пятна. Это происходит автоматически: мозг посылает команды глазодвигательным мышцам, которые управляют движение глаз в трёх плоскостях.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Место выхода зрительного нерва из сетчатки не содержит фоторецепторов и называется слепым пятном.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35" y="3408283"/>
            <a:ext cx="5810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271195"/>
            <a:ext cx="12588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стречаются нарушение остроты зрения: дальнозоркость и близорукость.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" y="732860"/>
            <a:ext cx="55702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Близорукость 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дефект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человек вблизи видит хорошо, а вдали — плохо. Этот дефект заключается в том, что из-за аномалии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рефракции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изображение фокусируется не на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сетчатке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глаза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перед ней.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ykl-res.azureedge.net/9e4fd290-6dcd-4fdd-98a4-ca24526ee381/626%D0%BA%D0%BE%D0%BF%D0%B8%D1%8Fw200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5" r="55601" b="11969"/>
          <a:stretch/>
        </p:blipFill>
        <p:spPr bwMode="auto">
          <a:xfrm>
            <a:off x="95669" y="3758447"/>
            <a:ext cx="5733631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ykl-res.azureedge.net/40f41d82-bad2-4e5e-91c3-4fd4241f6f30/625%D0%BA%D0%BE%D0%BF%D0%B8%D1%8Fw194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0614" r="55185" b="12018"/>
          <a:stretch/>
        </p:blipFill>
        <p:spPr bwMode="auto">
          <a:xfrm>
            <a:off x="5829300" y="3446593"/>
            <a:ext cx="6352520" cy="282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9300" y="7342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Дальнозоркость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дефект зрения, при котором происходит преломление световых лучей таким образом, что они фокусируются за сетчаткой.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186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Зрение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Зрение</dc:title>
  <dc:creator>Sema</dc:creator>
  <cp:lastModifiedBy>Sema</cp:lastModifiedBy>
  <cp:revision>5</cp:revision>
  <dcterms:created xsi:type="dcterms:W3CDTF">2022-06-05T03:46:29Z</dcterms:created>
  <dcterms:modified xsi:type="dcterms:W3CDTF">2022-06-05T04:26:21Z</dcterms:modified>
</cp:coreProperties>
</file>