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E6EF-25EA-4094-9714-5959F65C67D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D195-A0F3-47B0-83C0-BF36A731A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6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E6EF-25EA-4094-9714-5959F65C67D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D195-A0F3-47B0-83C0-BF36A731A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0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E6EF-25EA-4094-9714-5959F65C67D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D195-A0F3-47B0-83C0-BF36A731A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2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E6EF-25EA-4094-9714-5959F65C67D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D195-A0F3-47B0-83C0-BF36A731A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1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E6EF-25EA-4094-9714-5959F65C67D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D195-A0F3-47B0-83C0-BF36A731A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4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E6EF-25EA-4094-9714-5959F65C67D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D195-A0F3-47B0-83C0-BF36A731A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3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E6EF-25EA-4094-9714-5959F65C67D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D195-A0F3-47B0-83C0-BF36A731A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1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E6EF-25EA-4094-9714-5959F65C67D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D195-A0F3-47B0-83C0-BF36A731A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E6EF-25EA-4094-9714-5959F65C67D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D195-A0F3-47B0-83C0-BF36A731A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2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E6EF-25EA-4094-9714-5959F65C67D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D195-A0F3-47B0-83C0-BF36A731A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0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E6EF-25EA-4094-9714-5959F65C67D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D195-A0F3-47B0-83C0-BF36A731A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9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E6EF-25EA-4094-9714-5959F65C67D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FD195-A0F3-47B0-83C0-BF36A731A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4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4%D0%B5%D0%B2%D0%BE%D0%BD%D1%81%D0%BA%D0%B8%D0%B9_%D0%BF%D0%B5%D1%80%D0%B8%D0%BE%D0%B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Муниципальное бюджетное общеобразовательное учреждение Средняя  общеобразовательная школа № 1, общеобразовательная школа, ул. Карла Маркса,  26А, Бердск, Россия — Яндекс.Карт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ru-RU" dirty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аповедники России.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32" name="Picture 8" descr="тигр, амурский тигр, бенгальский тигр - cкачать бесплатно рендер Животные  на Artage.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172" flipH="1">
            <a:off x="6660232" y="4077072"/>
            <a:ext cx="2132538" cy="1368152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Файл:МХК Амурские тигры.pn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Файл:МХК Амурские тигры.png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Река Амур — ЖИТЬ В РОСС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9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upload.wikimedia.org/wikipedia/commons/thumb/6/62/YeniseySayano.jpg/280px-YeniseySaya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Самые живописные леса недалеко от Москв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08"/>
          <a:stretch/>
        </p:blipFill>
        <p:spPr bwMode="auto">
          <a:xfrm>
            <a:off x="-19472" y="-8334"/>
            <a:ext cx="9163472" cy="686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496" y="166678"/>
            <a:ext cx="8710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Gabriola" pitchFamily="82" charset="0"/>
              </a:rPr>
              <a:t>Заповедник</a:t>
            </a:r>
            <a:r>
              <a:rPr lang="ru-RU" sz="2800" dirty="0">
                <a:latin typeface="Gabriola" pitchFamily="82" charset="0"/>
              </a:rPr>
              <a:t> — участок </a:t>
            </a:r>
            <a:r>
              <a:rPr lang="ru-RU" sz="2800" dirty="0" smtClean="0">
                <a:latin typeface="Gabriola" pitchFamily="82" charset="0"/>
              </a:rPr>
              <a:t>территории, </a:t>
            </a:r>
            <a:r>
              <a:rPr lang="ru-RU" sz="2800" dirty="0">
                <a:latin typeface="Gabriola" pitchFamily="82" charset="0"/>
              </a:rPr>
              <a:t>на котором сохраняется в естественном состоянии весь его природный комплекс. Как </a:t>
            </a:r>
            <a:r>
              <a:rPr lang="ru-RU" sz="2800" dirty="0" smtClean="0">
                <a:latin typeface="Gabriola" pitchFamily="82" charset="0"/>
              </a:rPr>
              <a:t>правило, заповедники закрыты </a:t>
            </a:r>
            <a:r>
              <a:rPr lang="ru-RU" sz="2800" dirty="0">
                <a:latin typeface="Gabriola" pitchFamily="82" charset="0"/>
              </a:rPr>
              <a:t>для посещения туристами, но в некоторых из них всё же действует пропускной режим. Для посещения заповедника требуется разрешение Минприроды Российской Федерации или непосредственного руководства заповедника.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1032" name="Picture 8" descr="RTX OFF RTF ON nvidia meme -svgshare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51563" r="46748"/>
          <a:stretch/>
        </p:blipFill>
        <p:spPr bwMode="auto">
          <a:xfrm>
            <a:off x="-108519" y="5949280"/>
            <a:ext cx="1440160" cy="7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94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Заповедник &quot;Галичья гора&quot; и Липецкий областной музей природы |  www.science.vsu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Хоккей. МХЛ. Регулярный чемпионат. Игра номер 1088 06 марта 2020: МХК  Динамо СПб-Амурские Тигры (онлайн трансляция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88640"/>
            <a:ext cx="3163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Century Gothic" pitchFamily="34" charset="0"/>
              </a:rPr>
              <a:t>Галичья Гора</a:t>
            </a:r>
          </a:p>
        </p:txBody>
      </p:sp>
    </p:spTree>
    <p:extLst>
      <p:ext uri="{BB962C8B-B14F-4D97-AF65-F5344CB8AC3E}">
        <p14:creationId xmlns:p14="http://schemas.microsoft.com/office/powerpoint/2010/main" val="38726085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поведник Галичья гора | Задонск | Chemodanus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 b="5947"/>
          <a:stretch/>
        </p:blipFill>
        <p:spPr bwMode="auto">
          <a:xfrm>
            <a:off x="287524" y="2780928"/>
            <a:ext cx="8534958" cy="38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6429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Gabriola" pitchFamily="82" charset="0"/>
              </a:rPr>
              <a:t>Галичья Гора</a:t>
            </a:r>
            <a:r>
              <a:rPr lang="ru-RU" sz="2400" dirty="0">
                <a:latin typeface="Gabriola" pitchFamily="82" charset="0"/>
              </a:rPr>
              <a:t> — государственный заповедник в центре Северо-Донского реликтового ботанического района. Памятник природы, ботанический феномен. Расположен на Среднерусской возвышенности в Липецкой области. Крупный региональный научно-исследовательский центр. Имеет шесть участков-кластеров, представляющих наиболее ценные природные объекты верхнего Дона. Находится к западу от Задонска.</a:t>
            </a:r>
            <a:endParaRPr lang="ru-RU" sz="24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029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Saxifraga_oppositifolia_14-98-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 b="9875"/>
          <a:stretch/>
        </p:blipFill>
        <p:spPr bwMode="auto">
          <a:xfrm>
            <a:off x="155575" y="2254541"/>
            <a:ext cx="8824321" cy="4558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55575" y="-27384"/>
                <a:ext cx="8736905" cy="121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 smtClean="0">
                    <a:latin typeface="Gabriola" pitchFamily="82" charset="0"/>
                  </a:rPr>
                  <a:t>    Один </a:t>
                </a:r>
                <a:r>
                  <a:rPr lang="ru-RU" sz="2400" dirty="0">
                    <a:latin typeface="Gabriola" pitchFamily="82" charset="0"/>
                  </a:rPr>
                  <a:t>из самых </a:t>
                </a:r>
                <a:r>
                  <a:rPr lang="ru-RU" sz="2400" dirty="0" smtClean="0">
                    <a:latin typeface="Gabriola" pitchFamily="82" charset="0"/>
                  </a:rPr>
                  <a:t>маленьких(</a:t>
                </a:r>
                <a:r>
                  <a:rPr lang="ru-RU" sz="2000" dirty="0" smtClean="0">
                    <a:latin typeface="+mj-lt"/>
                  </a:rPr>
                  <a:t>2,3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en-US" sz="20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Gabriola" pitchFamily="82" charset="0"/>
                  </a:rPr>
                  <a:t>) </a:t>
                </a:r>
                <a:r>
                  <a:rPr lang="ru-RU" sz="2400" dirty="0">
                    <a:latin typeface="Gabriola" pitchFamily="82" charset="0"/>
                  </a:rPr>
                  <a:t>заповедников мира. Находится в ведении Воронежского государственного университета Министерства образования и науки Российской Федерации.</a:t>
                </a:r>
                <a:endParaRPr lang="ru-RU" sz="2400" dirty="0">
                  <a:latin typeface="Gabriola" pitchFamily="82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-27384"/>
                <a:ext cx="8736905" cy="1213089"/>
              </a:xfrm>
              <a:prstGeom prst="rect">
                <a:avLst/>
              </a:prstGeom>
              <a:blipFill rotWithShape="1">
                <a:blip r:embed="rId3"/>
                <a:stretch>
                  <a:fillRect l="-1117" t="-4020" r="-1047" b="-9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55575" y="1148551"/>
            <a:ext cx="8736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Gabriola" pitchFamily="82" charset="0"/>
              </a:rPr>
              <a:t>    Основной </a:t>
            </a:r>
            <a:r>
              <a:rPr lang="ru-RU" sz="2400" dirty="0">
                <a:latin typeface="Gabriola" pitchFamily="82" charset="0"/>
              </a:rPr>
              <a:t>объект охраны в заповеднике — уникальная флора, характерные лесостепные сообщества и группировки </a:t>
            </a:r>
            <a:r>
              <a:rPr lang="ru-RU" sz="2400" dirty="0" smtClean="0">
                <a:latin typeface="Gabriola" pitchFamily="82" charset="0"/>
              </a:rPr>
              <a:t>петрофитов</a:t>
            </a:r>
            <a:r>
              <a:rPr lang="ru-RU" sz="2400" dirty="0">
                <a:latin typeface="Gabriola" pitchFamily="82" charset="0"/>
              </a:rPr>
              <a:t> на обнажениях </a:t>
            </a:r>
            <a:r>
              <a:rPr lang="ru-RU" sz="2400" dirty="0">
                <a:latin typeface="Gabriola" pitchFamily="82" charset="0"/>
                <a:hlinkClick r:id="rId4" tooltip="Девонский период"/>
              </a:rPr>
              <a:t>девонского</a:t>
            </a:r>
            <a:r>
              <a:rPr lang="ru-RU" sz="2400" dirty="0">
                <a:latin typeface="Gabriola" pitchFamily="82" charset="0"/>
              </a:rPr>
              <a:t> </a:t>
            </a:r>
            <a:r>
              <a:rPr lang="ru-RU" sz="2400" dirty="0" smtClean="0">
                <a:latin typeface="Gabriola" pitchFamily="82" charset="0"/>
              </a:rPr>
              <a:t>известняка.</a:t>
            </a:r>
            <a:endParaRPr lang="ru-RU" sz="2400" dirty="0">
              <a:latin typeface="Gabriola" pitchFamily="82" charset="0"/>
            </a:endParaRPr>
          </a:p>
        </p:txBody>
      </p:sp>
      <p:sp>
        <p:nvSpPr>
          <p:cNvPr id="5" name="AutoShape 2" descr="Литофит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637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оси начали выходить на дороги города - Администрация Санкт-Петербур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012" y="620688"/>
            <a:ext cx="8805292" cy="54452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260648"/>
            <a:ext cx="35852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Gabriola" pitchFamily="82" charset="0"/>
              </a:rPr>
              <a:t>Лоси</a:t>
            </a:r>
            <a:r>
              <a:rPr lang="ru-RU" sz="3600" dirty="0" smtClean="0">
                <a:latin typeface="Gabriola" pitchFamily="82" charset="0"/>
              </a:rPr>
              <a:t>— </a:t>
            </a:r>
            <a:r>
              <a:rPr lang="ru-RU" sz="3600" dirty="0">
                <a:latin typeface="Gabriola" pitchFamily="82" charset="0"/>
              </a:rPr>
              <a:t>род парнокопытных млекопитающих, самые крупные представители семейства </a:t>
            </a:r>
            <a:r>
              <a:rPr lang="ru-RU" sz="3600" dirty="0" smtClean="0">
                <a:latin typeface="Gabriola" pitchFamily="82" charset="0"/>
              </a:rPr>
              <a:t>оленевых.</a:t>
            </a:r>
            <a:endParaRPr lang="ru-RU" sz="36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15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бан – описание, ареал, образ жизни, среда обитания, питание, враги,  размножение, фото и видео - «Как и Почему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00598"/>
            <a:ext cx="8315096" cy="455436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58390"/>
            <a:ext cx="28083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Gabriola" pitchFamily="82" charset="0"/>
              </a:rPr>
              <a:t>Кабан</a:t>
            </a:r>
            <a:r>
              <a:rPr lang="ru-RU" sz="3200" dirty="0" smtClean="0">
                <a:latin typeface="Gabriola" pitchFamily="82" charset="0"/>
              </a:rPr>
              <a:t> или</a:t>
            </a:r>
            <a:r>
              <a:rPr lang="ru-RU" sz="3200" dirty="0">
                <a:latin typeface="Gabriola" pitchFamily="82" charset="0"/>
              </a:rPr>
              <a:t> </a:t>
            </a:r>
            <a:r>
              <a:rPr lang="ru-RU" sz="3200" dirty="0" smtClean="0">
                <a:latin typeface="Gabriola" pitchFamily="82" charset="0"/>
              </a:rPr>
              <a:t>дикая свинья,</a:t>
            </a:r>
            <a:r>
              <a:rPr lang="ru-RU" sz="3200" dirty="0">
                <a:latin typeface="Gabriola" pitchFamily="82" charset="0"/>
              </a:rPr>
              <a:t> — млекопитающее из отряда парнокопытных, подотряда свинообразных </a:t>
            </a:r>
            <a:r>
              <a:rPr lang="ru-RU" sz="3200" dirty="0" smtClean="0">
                <a:latin typeface="Gabriola" pitchFamily="82" charset="0"/>
              </a:rPr>
              <a:t>, </a:t>
            </a:r>
            <a:r>
              <a:rPr lang="ru-RU" sz="3200" dirty="0">
                <a:latin typeface="Gabriola" pitchFamily="82" charset="0"/>
              </a:rPr>
              <a:t>семейства свиней, рода кабанов. Является предком домашней свиньи.</a:t>
            </a:r>
            <a:endParaRPr lang="ru-RU" sz="32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190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ЧЕКАН ЧЕРНОГОЛОВЫЙ СИБИРСКИЙ (Saxicola maura) - Фауна Белару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764705"/>
            <a:ext cx="7818010" cy="547260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332656"/>
            <a:ext cx="3456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abriola" pitchFamily="82" charset="0"/>
              </a:rPr>
              <a:t>Черноголовый чекан</a:t>
            </a:r>
            <a:r>
              <a:rPr lang="ru-RU" sz="3600" dirty="0" smtClean="0">
                <a:latin typeface="Gabriola" pitchFamily="82" charset="0"/>
              </a:rPr>
              <a:t> – певчая птица семейства </a:t>
            </a:r>
            <a:r>
              <a:rPr lang="ru-RU" sz="3600" dirty="0" err="1" smtClean="0">
                <a:latin typeface="Gabriola" pitchFamily="82" charset="0"/>
              </a:rPr>
              <a:t>мухоловковых</a:t>
            </a:r>
            <a:r>
              <a:rPr lang="ru-RU" sz="3600" dirty="0" smtClean="0">
                <a:latin typeface="Gabriola" pitchFamily="82" charset="0"/>
              </a:rPr>
              <a:t>.</a:t>
            </a:r>
            <a:endParaRPr lang="ru-RU" sz="36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0900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753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Заповедники России.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России.</dc:title>
  <dc:creator>User</dc:creator>
  <cp:lastModifiedBy>User</cp:lastModifiedBy>
  <cp:revision>13</cp:revision>
  <dcterms:created xsi:type="dcterms:W3CDTF">2020-09-14T08:29:35Z</dcterms:created>
  <dcterms:modified xsi:type="dcterms:W3CDTF">2020-09-14T12:34:03Z</dcterms:modified>
</cp:coreProperties>
</file>