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2" r:id="rId4"/>
    <p:sldMasterId id="2147483693" r:id="rId5"/>
    <p:sldMasterId id="2147483725" r:id="rId6"/>
  </p:sldMasterIdLst>
  <p:notesMasterIdLst>
    <p:notesMasterId r:id="rId31"/>
  </p:notesMasterIdLst>
  <p:handoutMasterIdLst>
    <p:handoutMasterId r:id="rId32"/>
  </p:handoutMasterIdLst>
  <p:sldIdLst>
    <p:sldId id="274" r:id="rId7"/>
    <p:sldId id="262" r:id="rId8"/>
    <p:sldId id="275" r:id="rId9"/>
    <p:sldId id="263" r:id="rId10"/>
    <p:sldId id="276" r:id="rId11"/>
    <p:sldId id="264" r:id="rId12"/>
    <p:sldId id="273" r:id="rId13"/>
    <p:sldId id="271" r:id="rId14"/>
    <p:sldId id="277" r:id="rId15"/>
    <p:sldId id="279" r:id="rId16"/>
    <p:sldId id="280" r:id="rId17"/>
    <p:sldId id="281" r:id="rId18"/>
    <p:sldId id="282" r:id="rId19"/>
    <p:sldId id="272" r:id="rId20"/>
    <p:sldId id="283" r:id="rId21"/>
    <p:sldId id="269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B900"/>
    <a:srgbClr val="00000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7CE84F3-28C3-443E-9E96-99CF82512B7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048" autoAdjust="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307674E-3F0D-4F9B-8D5C-2785DA1E2A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5EAB3D1-74A8-45AE-8413-9B012F2797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327BB9E-F1B7-4756-A045-65DF2565CAAB}" type="datetime1">
              <a:rPr lang="ru-RU" smtClean="0"/>
              <a:t>12.03.2021</a:t>
            </a:fld>
            <a:endParaRPr lang="ru-RU" dirty="0"/>
          </a:p>
        </p:txBody>
      </p:sp>
      <p:sp>
        <p:nvSpPr>
          <p:cNvPr id="4" name="Нижний колонтитул 3">
            <a:extLst>
              <a:ext uri="{FF2B5EF4-FFF2-40B4-BE49-F238E27FC236}">
                <a16:creationId xmlns:a16="http://schemas.microsoft.com/office/drawing/2014/main" id="{48A9AB1E-7BD6-4E4D-95B1-A0289BE03A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F63E539E-AF9E-42F4-8757-BA7E826CF6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57A3A8-0DAF-4370-8B2E-3B0CEF8CA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841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3DE4E-2164-4CA1-84A7-69D1A1CD65BA}" type="datetime1">
              <a:rPr lang="ru-RU" smtClean="0"/>
              <a:pPr/>
              <a:t>12.03.2021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5F972E0-5198-46C6-8EFE-44A646AD96E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3569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/>
              <a:t>Шаблон для учащихся, помогающий подготовить экскурсию в определенное место для представления другим учащимся. Содержит указания для учащихся о необходимых элементах для каждого слайда и рекомендуемое содержимое.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34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 можете использовать этот тип слайдов для текста, изображений, фигур и таблиц, чтобы добавлять сведения другим способом. Продублируйте этот слайд, чтобы добавить дополнительные изображения важных мест назначения для вашей экскурсии.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794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 можете использовать этот тип слайдов для текста, изображений, фигур и таблиц, чтобы добавлять сведения другим способом. Продублируйте этот слайд, чтобы добавить дополнительные изображения важных мест назначения для вашей экскурсии.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836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5F972E0-5198-46C6-8EFE-44A646AD96E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78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5F972E0-5198-46C6-8EFE-44A646AD96E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644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5F972E0-5198-46C6-8EFE-44A646AD96E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203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Например, город Витебск, находящийся в Белоруссии, тесно связан с именем художника Марка Шагала. Сегодня мы отправимся на экскурсию из нашей школы в Витебск сквозь расстояния и время...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771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096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5F972E0-5198-46C6-8EFE-44A646AD96E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757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5F972E0-5198-46C6-8EFE-44A646AD96E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88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 можете использовать этот тип слайдов для текста, изображений, фигур и таблиц, чтобы добавлять сведения другим способом. Продублируйте этот слайд, чтобы добавить дополнительные изображения важных мест назначения для вашей экскурсии.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12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9FA3EEC-8F4E-42B8-ABC9-2DBDAFB862F2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2F0A33C-B6D6-454E-A4EA-5198AC78DEE3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B941F392-55E3-4875-A0A8-7C2B611343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65359" y="599983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8" name="Текст 16">
            <a:extLst>
              <a:ext uri="{FF2B5EF4-FFF2-40B4-BE49-F238E27FC236}">
                <a16:creationId xmlns:a16="http://schemas.microsoft.com/office/drawing/2014/main" id="{792D370F-01D2-4F21-BE9F-9951674A65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05594" y="1242501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F0D26AC6-BA38-4193-A559-9227287583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65359" y="1885019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id="{E8BC1B5E-B477-4CD0-996D-5614FE4B3F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7184" y="1238157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blackWhite">
          <a:xfrm>
            <a:off x="4311650" y="1512376"/>
            <a:ext cx="3568700" cy="1809943"/>
          </a:xfrm>
          <a:noFill/>
          <a:ln w="38100">
            <a:noFill/>
          </a:ln>
        </p:spPr>
        <p:txBody>
          <a:bodyPr lIns="274320" rIns="274320" rtlCol="0" anchor="ctr" anchorCtr="0">
            <a:normAutofit/>
          </a:bodyPr>
          <a:lstStyle>
            <a:lvl1pPr algn="ctr">
              <a:defRPr sz="3800" cap="none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11650" y="3322319"/>
            <a:ext cx="3568700" cy="2023304"/>
          </a:xfrm>
          <a:noFill/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5302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0A9D9A-DB3B-41C8-AF35-5D24019B86E1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E4AA6-ED36-4D3B-ABD8-3BA6059C308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44516" y="1127369"/>
            <a:ext cx="4703084" cy="1188720"/>
          </a:xfrm>
          <a:noFill/>
          <a:ln>
            <a:noFill/>
          </a:ln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94707B9-0409-43FA-B052-6AE401D767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4516" y="2263081"/>
            <a:ext cx="4702968" cy="3909119"/>
          </a:xfrm>
          <a:noFill/>
          <a:ln>
            <a:noFill/>
          </a:ln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28600" indent="0" algn="ctr">
              <a:buNone/>
              <a:defRPr>
                <a:solidFill>
                  <a:schemeClr val="bg1"/>
                </a:solidFill>
              </a:defRPr>
            </a:lvl2pPr>
            <a:lvl3pPr marL="457200" indent="0" algn="ctr">
              <a:buNone/>
              <a:defRPr>
                <a:solidFill>
                  <a:schemeClr val="bg1"/>
                </a:solidFill>
              </a:defRPr>
            </a:lvl3pPr>
            <a:lvl4pPr marL="685800" indent="0" algn="ctr">
              <a:buNone/>
              <a:defRPr>
                <a:solidFill>
                  <a:schemeClr val="bg1"/>
                </a:solidFill>
              </a:defRPr>
            </a:lvl4pPr>
            <a:lvl5pPr marL="9144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52560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24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F52862-FA21-4082-A5CB-99952CFD89C4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8737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раздел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268440A-E3ED-426B-A1F8-1D7557F9584D}"/>
              </a:ext>
            </a:extLst>
          </p:cNvPr>
          <p:cNvSpPr/>
          <p:nvPr userDrawn="1"/>
        </p:nvSpPr>
        <p:spPr>
          <a:xfrm>
            <a:off x="0" y="3648173"/>
            <a:ext cx="12192000" cy="32098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blackWhite">
          <a:xfrm>
            <a:off x="1600200" y="1887121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098A16-5D9D-4D43-8B60-6D8B59D5ECC7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49634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">
          <a:noFill/>
          <a:ln>
            <a:solidFill>
              <a:schemeClr val="accent2"/>
            </a:solidFill>
          </a:ln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19B068-F729-40F7-B380-93481482F105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Прямоугольник 9">
            <a:extLst>
              <a:ext uri="{FF2B5EF4-FFF2-40B4-BE49-F238E27FC236}">
                <a16:creationId xmlns:a16="http://schemas.microsoft.com/office/drawing/2014/main" id="{C0B668FB-6A04-4C02-A197-0044D616A95A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38643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">
          <a:noFill/>
          <a:ln>
            <a:noFill/>
          </a:ln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8" name="Дата 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5764BD-B901-4975-BF59-058D88186A27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9" name="Нижний колонтитул 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1" name="Прямоугольник 10">
            <a:extLst>
              <a:ext uri="{FF2B5EF4-FFF2-40B4-BE49-F238E27FC236}">
                <a16:creationId xmlns:a16="http://schemas.microsoft.com/office/drawing/2014/main" id="{E972FC25-236C-4A4E-83A6-4EBE36B8339C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95522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fld id="{2CB1EF75-4955-4A98-870F-65854237CFD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Заголовок 9"/>
          <p:cNvSpPr>
            <a:spLocks noGrp="1"/>
          </p:cNvSpPr>
          <p:nvPr>
            <p:ph type="title"/>
          </p:nvPr>
        </p:nvSpPr>
        <p:spPr bwMode="gray">
          <a:noFill/>
          <a:ln>
            <a:solidFill>
              <a:schemeClr val="bg1"/>
            </a:solidFill>
          </a:ln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7CC6D812-2BC4-484A-A3B0-D751943CA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4927" y="2313433"/>
            <a:ext cx="4270248" cy="704088"/>
          </a:xfrm>
        </p:spPr>
        <p:txBody>
          <a:bodyPr rtlCol="0" anchor="b"/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74450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 rtlCol="0"/>
          <a:lstStyle/>
          <a:p>
            <a:pPr rtl="0"/>
            <a:fld id="{D8F5BC31-E757-4D45-98F7-9341DFC98F7F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1" name="Прямоугольник 20">
            <a:extLst>
              <a:ext uri="{FF2B5EF4-FFF2-40B4-BE49-F238E27FC236}">
                <a16:creationId xmlns:a16="http://schemas.microsoft.com/office/drawing/2014/main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C8A7AD-2B2B-4A1B-8A04-1B822384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46313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63720D-7F75-460A-8556-A3CF4526D302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30181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1F52862-FA21-4082-A5CB-99952CFD89C4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86693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19B068-F729-40F7-B380-93481482F105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Прямоугольник 9">
            <a:extLst>
              <a:ext uri="{FF2B5EF4-FFF2-40B4-BE49-F238E27FC236}">
                <a16:creationId xmlns:a16="http://schemas.microsoft.com/office/drawing/2014/main" id="{C0B668FB-6A04-4C02-A197-0044D616A95A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9870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">
          <a:xfrm>
            <a:off x="688624" y="594360"/>
            <a:ext cx="10893775" cy="1962150"/>
          </a:xfrm>
          <a:noFill/>
          <a:ln w="38100">
            <a:solidFill>
              <a:schemeClr val="bg1"/>
            </a:solidFill>
          </a:ln>
        </p:spPr>
        <p:txBody>
          <a:bodyPr lIns="72000" tIns="72000" rIns="72000" bIns="72000" rtlCol="0" anchor="t" anchorCtr="0">
            <a:normAutofit/>
          </a:bodyPr>
          <a:lstStyle>
            <a:lvl1pPr algn="l">
              <a:defRPr sz="4000" cap="none" spc="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108" y="2084071"/>
            <a:ext cx="10883292" cy="3501154"/>
          </a:xfrm>
        </p:spPr>
        <p:txBody>
          <a:bodyPr numCol="2" spcCol="108000" rtlCol="0">
            <a:normAutofit/>
          </a:bodyPr>
          <a:lstStyle>
            <a:lvl1pPr marL="2286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6858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3pPr>
            <a:lvl4pPr marL="9144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4pPr>
            <a:lvl5pPr marL="11430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>
          <a:xfrm>
            <a:off x="7256090" y="6234888"/>
            <a:ext cx="2025832" cy="323968"/>
          </a:xfrm>
        </p:spPr>
        <p:txBody>
          <a:bodyPr rtlCol="0"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B8CDE760-8488-4707-9705-F99F75C3097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>
          <a:xfrm>
            <a:off x="2895599" y="6238816"/>
            <a:ext cx="4229101" cy="320040"/>
          </a:xfrm>
        </p:spPr>
        <p:txBody>
          <a:bodyPr rtlCol="0"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916161" y="5804577"/>
            <a:ext cx="365760" cy="365760"/>
          </a:xfrm>
        </p:spPr>
        <p:txBody>
          <a:bodyPr rtlCol="0"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42F0A33C-B6D6-454E-A4EA-5198AC78DEE3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C5B8FA8-6A22-40E7-B3E9-A963C93B51FA}"/>
              </a:ext>
            </a:extLst>
          </p:cNvPr>
          <p:cNvSpPr/>
          <p:nvPr userDrawn="1"/>
        </p:nvSpPr>
        <p:spPr>
          <a:xfrm>
            <a:off x="-15240" y="2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58204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A098A16-5D9D-4D43-8B60-6D8B59D5ECC7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268440A-E3ED-426B-A1F8-1D7557F9584D}"/>
              </a:ext>
            </a:extLst>
          </p:cNvPr>
          <p:cNvSpPr/>
          <p:nvPr userDrawn="1"/>
        </p:nvSpPr>
        <p:spPr>
          <a:xfrm>
            <a:off x="0" y="3648173"/>
            <a:ext cx="12192000" cy="32098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64558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24195F-CF6F-427B-889F-F10374FB4AB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5048580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B1EF75-4955-4A98-870F-65854237CFD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12633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8F5BC31-E757-4D45-98F7-9341DFC98F7F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Прямоугольник 20">
            <a:extLst>
              <a:ext uri="{FF2B5EF4-FFF2-40B4-BE49-F238E27FC236}">
                <a16:creationId xmlns:a16="http://schemas.microsoft.com/office/drawing/2014/main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6025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24195F-CF6F-427B-889F-F10374FB4AB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91646941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5B6E2DB-3040-4F1F-A6C1-5CB896D6FE51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42946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03CA99C-20A3-4EAD-8F2E-0C8510B6563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0703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24195F-CF6F-427B-889F-F10374FB4AB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48163136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24195F-CF6F-427B-889F-F10374FB4AB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74741445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24195F-CF6F-427B-889F-F10374FB4AB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715540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подзаголовок и три изображения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 5">
            <a:extLst>
              <a:ext uri="{FF2B5EF4-FFF2-40B4-BE49-F238E27FC236}">
                <a16:creationId xmlns:a16="http://schemas.microsoft.com/office/drawing/2014/main" id="{5B634A45-4F6E-4E7E-A6D7-E30CC149DF79}"/>
              </a:ext>
            </a:extLst>
          </p:cNvPr>
          <p:cNvSpPr/>
          <p:nvPr userDrawn="1"/>
        </p:nvSpPr>
        <p:spPr>
          <a:xfrm>
            <a:off x="0" y="2423160"/>
            <a:ext cx="12192000" cy="443912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3A725127-1EDA-41FB-9345-CD609971402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3479" y="2952166"/>
            <a:ext cx="2880000" cy="2880000"/>
          </a:xfrm>
          <a:ln w="38100">
            <a:solidFill>
              <a:srgbClr val="FFFFFF"/>
            </a:solidFill>
          </a:ln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15" name="Рисунок 6">
            <a:extLst>
              <a:ext uri="{FF2B5EF4-FFF2-40B4-BE49-F238E27FC236}">
                <a16:creationId xmlns:a16="http://schemas.microsoft.com/office/drawing/2014/main" id="{45910403-693E-46B1-890E-692928E72B7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488521" y="2952166"/>
            <a:ext cx="2880000" cy="2880000"/>
          </a:xfrm>
          <a:ln w="38100">
            <a:solidFill>
              <a:srgbClr val="FFFFFF"/>
            </a:solidFill>
          </a:ln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5309" y="6238816"/>
            <a:ext cx="2753746" cy="323968"/>
          </a:xfrm>
        </p:spPr>
        <p:txBody>
          <a:bodyPr rtlCol="0"/>
          <a:lstStyle/>
          <a:p>
            <a:pPr rtl="0"/>
            <a:fld id="{31E39C75-ABE1-49F3-8A86-E6BD755CA5BA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807720" y="6238816"/>
            <a:ext cx="5901189" cy="320040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322802" y="6217920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44A571C-BD72-4598-B89C-F24CC99E0066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807747" y="289559"/>
            <a:ext cx="10564350" cy="1127761"/>
          </a:xfrm>
          <a:noFill/>
          <a:ln>
            <a:noFill/>
          </a:ln>
        </p:spPr>
        <p:txBody>
          <a:bodyPr rtlCol="0" anchor="b" anchorCtr="1"/>
          <a:lstStyle>
            <a:lvl1pPr>
              <a:defRPr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4" name="Рисунок 6">
            <a:extLst>
              <a:ext uri="{FF2B5EF4-FFF2-40B4-BE49-F238E27FC236}">
                <a16:creationId xmlns:a16="http://schemas.microsoft.com/office/drawing/2014/main" id="{6759A834-A403-4050-9F3D-ABDDC9182E9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656000" y="2952166"/>
            <a:ext cx="2880000" cy="2880000"/>
          </a:xfrm>
          <a:ln w="38100">
            <a:solidFill>
              <a:srgbClr val="FFFFFF"/>
            </a:solidFill>
          </a:ln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B0AC4720-7B75-40C4-BE31-CB8EBA0AAF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7720" y="1493521"/>
            <a:ext cx="10561319" cy="1127762"/>
          </a:xfrm>
          <a:noFill/>
        </p:spPr>
        <p:txBody>
          <a:bodyPr rtlCol="0" anchor="t" anchorCtr="1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/>
            </a:lvl1pPr>
            <a:lvl2pPr marL="228600" indent="0" algn="ctr">
              <a:buNone/>
              <a:defRPr sz="20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2000"/>
            </a:lvl4pPr>
            <a:lvl5pPr marL="914400" indent="0" algn="ctr">
              <a:buNone/>
              <a:defRPr sz="20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299502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24195F-CF6F-427B-889F-F10374FB4AB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36378973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24195F-CF6F-427B-889F-F10374FB4AB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68160389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24195F-CF6F-427B-889F-F10374FB4AB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08262105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24195F-CF6F-427B-889F-F10374FB4AB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403310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24195F-CF6F-427B-889F-F10374FB4AB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6464855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карты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5B1E50CE-2A10-414D-A44D-9CE008E33B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0" y="0"/>
            <a:ext cx="12192000" cy="6858000"/>
          </a:xfrm>
          <a:solidFill>
            <a:schemeClr val="tx1"/>
          </a:solidFill>
        </p:spPr>
        <p:txBody>
          <a:bodyPr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11" name="Прямоугольник 10">
            <a:extLst>
              <a:ext uri="{FF2B5EF4-FFF2-40B4-BE49-F238E27FC236}">
                <a16:creationId xmlns:a16="http://schemas.microsoft.com/office/drawing/2014/main" id="{32BFBB01-2158-40AB-B652-ED00805909B1}"/>
              </a:ext>
            </a:extLst>
          </p:cNvPr>
          <p:cNvSpPr/>
          <p:nvPr userDrawn="1"/>
        </p:nvSpPr>
        <p:spPr>
          <a:xfrm rot="5400000">
            <a:off x="5657999" y="340659"/>
            <a:ext cx="864000" cy="12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fld id="{43EFECB2-99C9-4295-9EF7-114CB9353260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>
          <a:xfrm>
            <a:off x="1251855" y="6236208"/>
            <a:ext cx="5901189" cy="320040"/>
          </a:xfrm>
        </p:spPr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9A01CDD-F399-4646-90ED-E57A0E609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7748789" y="246231"/>
            <a:ext cx="3787891" cy="957729"/>
          </a:xfrm>
          <a:noFill/>
          <a:ln>
            <a:noFill/>
          </a:ln>
        </p:spPr>
        <p:txBody>
          <a:bodyPr rtlCol="0" anchor="b" anchorCtr="0">
            <a:normAutofit/>
          </a:bodyPr>
          <a:lstStyle>
            <a:lvl1pPr algn="r">
              <a:defRPr sz="4000" b="0" cap="none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10" name="Текст 9">
            <a:extLst>
              <a:ext uri="{FF2B5EF4-FFF2-40B4-BE49-F238E27FC236}">
                <a16:creationId xmlns:a16="http://schemas.microsoft.com/office/drawing/2014/main" id="{C452D643-DA50-4240-9810-A9BBB97288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92439" y="1343510"/>
            <a:ext cx="3383905" cy="4472513"/>
          </a:xfrm>
        </p:spPr>
        <p:txBody>
          <a:bodyPr rtlCol="0"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228600" indent="0" algn="r">
              <a:buNone/>
              <a:defRPr sz="2000">
                <a:solidFill>
                  <a:schemeClr val="bg1"/>
                </a:solidFill>
              </a:defRPr>
            </a:lvl2pPr>
            <a:lvl3pPr marL="457200" indent="0" algn="r">
              <a:buNone/>
              <a:defRPr sz="2000">
                <a:solidFill>
                  <a:schemeClr val="bg1"/>
                </a:solidFill>
              </a:defRPr>
            </a:lvl3pPr>
            <a:lvl4pPr marL="685800" indent="0" algn="r">
              <a:buNone/>
              <a:defRPr sz="2000">
                <a:solidFill>
                  <a:schemeClr val="bg1"/>
                </a:solidFill>
              </a:defRPr>
            </a:lvl4pPr>
            <a:lvl5pPr marL="914400" indent="0" algn="r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22563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1F52862-FA21-4082-A5CB-99952CFD89C4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33134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19B068-F729-40F7-B380-93481482F105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Прямоугольник 9">
            <a:extLst>
              <a:ext uri="{FF2B5EF4-FFF2-40B4-BE49-F238E27FC236}">
                <a16:creationId xmlns:a16="http://schemas.microsoft.com/office/drawing/2014/main" id="{C0B668FB-6A04-4C02-A197-0044D616A95A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96606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A098A16-5D9D-4D43-8B60-6D8B59D5ECC7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268440A-E3ED-426B-A1F8-1D7557F9584D}"/>
              </a:ext>
            </a:extLst>
          </p:cNvPr>
          <p:cNvSpPr/>
          <p:nvPr userDrawn="1"/>
        </p:nvSpPr>
        <p:spPr>
          <a:xfrm>
            <a:off x="0" y="3648173"/>
            <a:ext cx="12192000" cy="32098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3460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24195F-CF6F-427B-889F-F10374FB4AB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8255403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карты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5B1E50CE-2A10-414D-A44D-9CE008E33B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0" y="0"/>
            <a:ext cx="12192000" cy="6858000"/>
          </a:xfrm>
          <a:solidFill>
            <a:schemeClr val="tx1"/>
          </a:solidFill>
        </p:spPr>
        <p:txBody>
          <a:bodyPr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11" name="Прямоугольник 10">
            <a:extLst>
              <a:ext uri="{FF2B5EF4-FFF2-40B4-BE49-F238E27FC236}">
                <a16:creationId xmlns:a16="http://schemas.microsoft.com/office/drawing/2014/main" id="{32BFBB01-2158-40AB-B652-ED00805909B1}"/>
              </a:ext>
            </a:extLst>
          </p:cNvPr>
          <p:cNvSpPr/>
          <p:nvPr userDrawn="1"/>
        </p:nvSpPr>
        <p:spPr>
          <a:xfrm rot="5400000">
            <a:off x="5657999" y="340659"/>
            <a:ext cx="864000" cy="12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fld id="{43EFECB2-99C9-4295-9EF7-114CB9353260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>
          <a:xfrm>
            <a:off x="1251855" y="6236208"/>
            <a:ext cx="5901189" cy="320040"/>
          </a:xfrm>
        </p:spPr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9A01CDD-F399-4646-90ED-E57A0E609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7748789" y="246231"/>
            <a:ext cx="3787891" cy="957729"/>
          </a:xfrm>
          <a:noFill/>
          <a:ln>
            <a:noFill/>
          </a:ln>
        </p:spPr>
        <p:txBody>
          <a:bodyPr rtlCol="0" anchor="b" anchorCtr="0">
            <a:normAutofit/>
          </a:bodyPr>
          <a:lstStyle>
            <a:lvl1pPr algn="r">
              <a:defRPr sz="4000" b="0" cap="none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10" name="Текст 9">
            <a:extLst>
              <a:ext uri="{FF2B5EF4-FFF2-40B4-BE49-F238E27FC236}">
                <a16:creationId xmlns:a16="http://schemas.microsoft.com/office/drawing/2014/main" id="{C452D643-DA50-4240-9810-A9BBB97288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92439" y="1343510"/>
            <a:ext cx="3383905" cy="4472513"/>
          </a:xfrm>
        </p:spPr>
        <p:txBody>
          <a:bodyPr rtlCol="0"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228600" indent="0" algn="r">
              <a:buNone/>
              <a:defRPr sz="2000">
                <a:solidFill>
                  <a:schemeClr val="bg1"/>
                </a:solidFill>
              </a:defRPr>
            </a:lvl2pPr>
            <a:lvl3pPr marL="457200" indent="0" algn="r">
              <a:buNone/>
              <a:defRPr sz="2000">
                <a:solidFill>
                  <a:schemeClr val="bg1"/>
                </a:solidFill>
              </a:defRPr>
            </a:lvl3pPr>
            <a:lvl4pPr marL="685800" indent="0" algn="r">
              <a:buNone/>
              <a:defRPr sz="2000">
                <a:solidFill>
                  <a:schemeClr val="bg1"/>
                </a:solidFill>
              </a:defRPr>
            </a:lvl4pPr>
            <a:lvl5pPr marL="914400" indent="0" algn="r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45918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B1EF75-4955-4A98-870F-65854237CFD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066070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8F5BC31-E757-4D45-98F7-9341DFC98F7F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Прямоугольник 20">
            <a:extLst>
              <a:ext uri="{FF2B5EF4-FFF2-40B4-BE49-F238E27FC236}">
                <a16:creationId xmlns:a16="http://schemas.microsoft.com/office/drawing/2014/main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836218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24195F-CF6F-427B-889F-F10374FB4AB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5422154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5B6E2DB-3040-4F1F-A6C1-5CB896D6FE51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41015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03CA99C-20A3-4EAD-8F2E-0C8510B6563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558315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24195F-CF6F-427B-889F-F10374FB4AB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43888640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24195F-CF6F-427B-889F-F10374FB4AB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92831302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подзаголовок и три изображения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 5">
            <a:extLst>
              <a:ext uri="{FF2B5EF4-FFF2-40B4-BE49-F238E27FC236}">
                <a16:creationId xmlns:a16="http://schemas.microsoft.com/office/drawing/2014/main" id="{5B634A45-4F6E-4E7E-A6D7-E30CC149DF79}"/>
              </a:ext>
            </a:extLst>
          </p:cNvPr>
          <p:cNvSpPr/>
          <p:nvPr userDrawn="1"/>
        </p:nvSpPr>
        <p:spPr>
          <a:xfrm>
            <a:off x="0" y="2423160"/>
            <a:ext cx="12192000" cy="443912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3A725127-1EDA-41FB-9345-CD609971402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3479" y="2952166"/>
            <a:ext cx="2880000" cy="2880000"/>
          </a:xfrm>
          <a:ln w="38100">
            <a:solidFill>
              <a:srgbClr val="FFFFFF"/>
            </a:solidFill>
          </a:ln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15" name="Рисунок 6">
            <a:extLst>
              <a:ext uri="{FF2B5EF4-FFF2-40B4-BE49-F238E27FC236}">
                <a16:creationId xmlns:a16="http://schemas.microsoft.com/office/drawing/2014/main" id="{45910403-693E-46B1-890E-692928E72B7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488521" y="2952166"/>
            <a:ext cx="2880000" cy="2880000"/>
          </a:xfrm>
          <a:ln w="38100">
            <a:solidFill>
              <a:srgbClr val="FFFFFF"/>
            </a:solidFill>
          </a:ln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5309" y="6238816"/>
            <a:ext cx="2753746" cy="323968"/>
          </a:xfrm>
        </p:spPr>
        <p:txBody>
          <a:bodyPr rtlCol="0"/>
          <a:lstStyle/>
          <a:p>
            <a:pPr rtl="0"/>
            <a:fld id="{31E39C75-ABE1-49F3-8A86-E6BD755CA5BA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807720" y="6238816"/>
            <a:ext cx="5901189" cy="320040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322802" y="6217920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44A571C-BD72-4598-B89C-F24CC99E0066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807747" y="289559"/>
            <a:ext cx="10564350" cy="1127761"/>
          </a:xfrm>
          <a:noFill/>
          <a:ln>
            <a:noFill/>
          </a:ln>
        </p:spPr>
        <p:txBody>
          <a:bodyPr rtlCol="0" anchor="b" anchorCtr="1"/>
          <a:lstStyle>
            <a:lvl1pPr>
              <a:defRPr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4" name="Рисунок 6">
            <a:extLst>
              <a:ext uri="{FF2B5EF4-FFF2-40B4-BE49-F238E27FC236}">
                <a16:creationId xmlns:a16="http://schemas.microsoft.com/office/drawing/2014/main" id="{6759A834-A403-4050-9F3D-ABDDC9182E9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656000" y="2952166"/>
            <a:ext cx="2880000" cy="2880000"/>
          </a:xfrm>
          <a:ln w="38100">
            <a:solidFill>
              <a:srgbClr val="FFFFFF"/>
            </a:solidFill>
          </a:ln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B0AC4720-7B75-40C4-BE31-CB8EBA0AAF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7720" y="1493521"/>
            <a:ext cx="10561319" cy="1127762"/>
          </a:xfrm>
          <a:noFill/>
        </p:spPr>
        <p:txBody>
          <a:bodyPr rtlCol="0" anchor="t" anchorCtr="1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/>
            </a:lvl1pPr>
            <a:lvl2pPr marL="228600" indent="0" algn="ctr">
              <a:buNone/>
              <a:defRPr sz="20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2000"/>
            </a:lvl4pPr>
            <a:lvl5pPr marL="914400" indent="0" algn="ctr">
              <a:buNone/>
              <a:defRPr sz="20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3093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White">
          <a:xfrm>
            <a:off x="883920" y="592183"/>
            <a:ext cx="5750440" cy="1810379"/>
          </a:xfrm>
          <a:noFill/>
          <a:ln>
            <a:noFill/>
          </a:ln>
        </p:spPr>
        <p:txBody>
          <a:bodyPr lIns="0" rtlCol="0" anchor="t" anchorCtr="0">
            <a:noAutofit/>
          </a:bodyPr>
          <a:lstStyle>
            <a:lvl1pPr marL="0" indent="0" algn="l" defTabSz="0">
              <a:buFont typeface="Arial" panose="020B0604020202020204" pitchFamily="34" charset="0"/>
              <a:buNone/>
              <a:defRPr sz="4000" cap="none" spc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497200" y="0"/>
            <a:ext cx="5700896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 bwMode="white">
          <a:xfrm>
            <a:off x="632071" y="2417802"/>
            <a:ext cx="5297398" cy="3710855"/>
          </a:xfrm>
        </p:spPr>
        <p:txBody>
          <a:bodyPr rtlCol="0" anchor="t" anchorCtr="1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Дата 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E03CA99C-20A3-4EAD-8F2E-0C8510B6563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9" name="Нижний колонтитул 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91309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 13">
            <a:extLst>
              <a:ext uri="{FF2B5EF4-FFF2-40B4-BE49-F238E27FC236}">
                <a16:creationId xmlns:a16="http://schemas.microsoft.com/office/drawing/2014/main" id="{1C226BE6-63BD-4193-A5B9-87DBDF176AB9}"/>
              </a:ext>
            </a:extLst>
          </p:cNvPr>
          <p:cNvSpPr/>
          <p:nvPr userDrawn="1"/>
        </p:nvSpPr>
        <p:spPr>
          <a:xfrm rot="5400000">
            <a:off x="5712000" y="-5718344"/>
            <a:ext cx="756000" cy="12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White">
          <a:xfrm>
            <a:off x="4175220" y="3508040"/>
            <a:ext cx="3841560" cy="3420000"/>
          </a:xfrm>
          <a:noFill/>
          <a:ln>
            <a:noFill/>
          </a:ln>
        </p:spPr>
        <p:txBody>
          <a:bodyPr rtlCol="0" anchor="ctr" anchorCtr="1">
            <a:noAutofit/>
          </a:bodyPr>
          <a:lstStyle>
            <a:lvl1pPr algn="l">
              <a:defRPr sz="240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4860" y="1005840"/>
            <a:ext cx="3497580" cy="5593080"/>
          </a:xfrm>
        </p:spPr>
        <p:txBody>
          <a:bodyPr rtlCol="0"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Дата 7"/>
          <p:cNvSpPr>
            <a:spLocks noGrp="1"/>
          </p:cNvSpPr>
          <p:nvPr>
            <p:ph type="dt" sz="half" idx="10"/>
          </p:nvPr>
        </p:nvSpPr>
        <p:spPr>
          <a:xfrm>
            <a:off x="8629149" y="6254056"/>
            <a:ext cx="2753746" cy="323968"/>
          </a:xfrm>
        </p:spPr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78CA97FE-A350-434E-823F-25F81DC2E92B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30175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>
          <a:xfrm>
            <a:off x="11566642" y="6233160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A010B646-69BD-42FF-80B8-7A065EA6A28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293917" y="996684"/>
            <a:ext cx="3497580" cy="5593080"/>
          </a:xfrm>
        </p:spPr>
        <p:txBody>
          <a:bodyPr rtlCol="0"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054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2B21E085-4E62-4EC9-A5F1-16523F195915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6942215" y="426720"/>
            <a:ext cx="4699941" cy="1188720"/>
          </a:xfrm>
          <a:noFill/>
          <a:ln>
            <a:noFill/>
          </a:ln>
        </p:spPr>
        <p:txBody>
          <a:bodyPr rtlCol="0"/>
          <a:lstStyle>
            <a:lvl1pPr algn="l">
              <a:defRPr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FFCDFB3A-4CE3-463F-8C40-B15E3F5CFC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48876" y="1818152"/>
            <a:ext cx="4045844" cy="4277848"/>
          </a:xfrm>
          <a:noFill/>
        </p:spPr>
        <p:txBody>
          <a:bodyPr rtlCol="0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28600" indent="0" algn="l">
              <a:buNone/>
              <a:defRPr>
                <a:solidFill>
                  <a:schemeClr val="tx1"/>
                </a:solidFill>
              </a:defRPr>
            </a:lvl2pPr>
            <a:lvl3pPr marL="457200" indent="0" algn="l">
              <a:buNone/>
              <a:defRPr>
                <a:solidFill>
                  <a:schemeClr val="tx1"/>
                </a:solidFill>
              </a:defRPr>
            </a:lvl3pPr>
            <a:lvl4pPr marL="685800" indent="0" algn="l">
              <a:buNone/>
              <a:defRPr>
                <a:solidFill>
                  <a:schemeClr val="tx1"/>
                </a:solidFill>
              </a:defRPr>
            </a:lvl4pPr>
            <a:lvl5pPr marL="9144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 rtlCol="0"/>
          <a:lstStyle/>
          <a:p>
            <a:pPr rtl="0"/>
            <a:fld id="{19E973B4-A6A3-4BB8-AB20-DA56B6449782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7D356109-298D-4C51-9DC7-DC74594DC22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2155" y="396240"/>
            <a:ext cx="5927725" cy="5989638"/>
          </a:xfrm>
          <a:ln w="38100">
            <a:solidFill>
              <a:schemeClr val="accent2"/>
            </a:solidFill>
          </a:ln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1" name="Прямоугольник 20">
            <a:extLst>
              <a:ext uri="{FF2B5EF4-FFF2-40B4-BE49-F238E27FC236}">
                <a16:creationId xmlns:a16="http://schemas.microsoft.com/office/drawing/2014/main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9" name="Прямая соединительная линия 8" descr="Декоративный элемент">
            <a:extLst>
              <a:ext uri="{FF2B5EF4-FFF2-40B4-BE49-F238E27FC236}">
                <a16:creationId xmlns:a16="http://schemas.microsoft.com/office/drawing/2014/main" id="{167C85F9-C124-4D12-B4AC-317A35D715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141749" y="1720670"/>
            <a:ext cx="37800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941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подпись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BDE53EE8-1567-4A1C-B5FB-9243D17B161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145CB378-10E3-4D4E-82B7-47858EDEE5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62827" y="543339"/>
            <a:ext cx="5040000" cy="5765661"/>
          </a:xfrm>
          <a:ln w="38100">
            <a:solidFill>
              <a:schemeClr val="bg1"/>
            </a:solidFill>
          </a:ln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537045" y="6358084"/>
            <a:ext cx="2753746" cy="323968"/>
          </a:xfrm>
        </p:spPr>
        <p:txBody>
          <a:bodyPr rtlCol="0"/>
          <a:lstStyle/>
          <a:p>
            <a:pPr rtl="0"/>
            <a:fld id="{70878BA5-EA29-47BD-ACEB-F168BCB11ECA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>
          <a:xfrm>
            <a:off x="704361" y="6382908"/>
            <a:ext cx="5901189" cy="320040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474538" y="6337188"/>
            <a:ext cx="365760" cy="365760"/>
          </a:xfrm>
        </p:spPr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A2BF3C7-5EFF-4508-B560-D9A68D3F722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704361" y="164690"/>
            <a:ext cx="4593772" cy="2624056"/>
          </a:xfrm>
          <a:noFill/>
          <a:ln>
            <a:noFill/>
          </a:ln>
        </p:spPr>
        <p:txBody>
          <a:bodyPr rtlCol="0" anchor="t" anchorCtr="0">
            <a:noAutofit/>
          </a:bodyPr>
          <a:lstStyle>
            <a:lvl1pPr>
              <a:defRPr sz="4000"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7D64B51-A9B6-4A76-949F-576993124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4361" y="3233530"/>
            <a:ext cx="4593771" cy="2902590"/>
          </a:xfrm>
        </p:spPr>
        <p:txBody>
          <a:bodyPr rtlCol="0">
            <a:normAutofit/>
          </a:bodyPr>
          <a:lstStyle>
            <a:lvl1pPr marL="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1pPr>
            <a:lvl2pPr marL="2286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3pPr>
            <a:lvl4pPr marL="6858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4pPr>
            <a:lvl5pPr marL="9144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00114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White">
          <a:xfrm>
            <a:off x="6712900" y="407684"/>
            <a:ext cx="4910096" cy="2257167"/>
          </a:xfrm>
          <a:noFill/>
          <a:ln>
            <a:noFill/>
          </a:ln>
        </p:spPr>
        <p:txBody>
          <a:bodyPr rtlCol="0" anchor="ctr" anchorCtr="0">
            <a:normAutofit/>
          </a:bodyPr>
          <a:lstStyle>
            <a:lvl1pPr algn="l">
              <a:defRPr sz="40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 bwMode="white">
          <a:xfrm>
            <a:off x="6780414" y="3019130"/>
            <a:ext cx="4584265" cy="3159033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B6E2DB-3040-4F1F-A6C1-5CB896D6FE51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2" name="Объект 2">
            <a:extLst>
              <a:ext uri="{FF2B5EF4-FFF2-40B4-BE49-F238E27FC236}">
                <a16:creationId xmlns:a16="http://schemas.microsoft.com/office/drawing/2014/main" id="{1FEC71D9-8368-4022-BA35-B43400F92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20" y="407684"/>
            <a:ext cx="5625849" cy="577047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89162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5824195F-CF6F-427B-889F-F10374FB4AB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5314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79" r:id="rId4"/>
    <p:sldLayoutId id="2147483681" r:id="rId5"/>
    <p:sldLayoutId id="2147483690" r:id="rId6"/>
    <p:sldLayoutId id="2147483666" r:id="rId7"/>
    <p:sldLayoutId id="2147483687" r:id="rId8"/>
    <p:sldLayoutId id="2147483680" r:id="rId9"/>
    <p:sldLayoutId id="2147483688" r:id="rId10"/>
    <p:sldLayoutId id="2147483673" r:id="rId11"/>
    <p:sldLayoutId id="2147483692" r:id="rId12"/>
    <p:sldLayoutId id="2147483674" r:id="rId13"/>
    <p:sldLayoutId id="2147483676" r:id="rId14"/>
    <p:sldLayoutId id="2147483677" r:id="rId15"/>
    <p:sldLayoutId id="2147483691" r:id="rId16"/>
    <p:sldLayoutId id="2147483689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 cap="none" spc="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fld id="{5824195F-CF6F-427B-889F-F10374FB4AB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839792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fld id="{5824195F-CF6F-427B-889F-F10374FB4ABE}" type="datetime1">
              <a:rPr lang="ru-RU" noProof="0" smtClean="0"/>
              <a:t>12.03.2021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rtl="0"/>
            <a:fld id="{42F0A33C-B6D6-454E-A4EA-5198AC78DEE3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6433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 2" descr="Большой каньон">
            <a:extLst>
              <a:ext uri="{FF2B5EF4-FFF2-40B4-BE49-F238E27FC236}">
                <a16:creationId xmlns:a16="http://schemas.microsoft.com/office/drawing/2014/main" id="{D4DB4774-6C88-4182-9622-B0F68F5AC5B3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781"/>
            <a:ext cx="12192000" cy="6876000"/>
          </a:xfrm>
          <a:prstGeom prst="rect">
            <a:avLst/>
          </a:prstGeom>
        </p:spPr>
      </p:pic>
      <p:sp>
        <p:nvSpPr>
          <p:cNvPr id="54" name="Прямоугольник 53" descr="Декоративный элемент">
            <a:extLst>
              <a:ext uri="{FF2B5EF4-FFF2-40B4-BE49-F238E27FC236}">
                <a16:creationId xmlns:a16="http://schemas.microsoft.com/office/drawing/2014/main" id="{73785415-E552-4742-B0A5-FC1ECF293E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311650" y="1503000"/>
            <a:ext cx="3568700" cy="3852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7" name="Заголовок 36">
            <a:extLst>
              <a:ext uri="{FF2B5EF4-FFF2-40B4-BE49-F238E27FC236}">
                <a16:creationId xmlns:a16="http://schemas.microsoft.com/office/drawing/2014/main" id="{1C44CABD-3945-420B-A1E8-0D3E5F523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1650" y="1893376"/>
            <a:ext cx="3568700" cy="1809943"/>
          </a:xfrm>
        </p:spPr>
        <p:txBody>
          <a:bodyPr rtlCol="0">
            <a:normAutofit fontScale="90000"/>
          </a:bodyPr>
          <a:lstStyle/>
          <a:p>
            <a:pPr rtl="0"/>
            <a:r>
              <a:rPr lang="en-US" sz="4000" dirty="0" smtClean="0"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How well do you know these stars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Прямая соединительная линия 26" descr="Декоративный элемент">
            <a:extLst>
              <a:ext uri="{FF2B5EF4-FFF2-40B4-BE49-F238E27FC236}">
                <a16:creationId xmlns:a16="http://schemas.microsoft.com/office/drawing/2014/main" id="{AB7897E6-775C-4603-8153-D078160E1E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4632700" y="3983408"/>
            <a:ext cx="295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 67" descr="Декоративный элемент">
            <a:extLst>
              <a:ext uri="{FF2B5EF4-FFF2-40B4-BE49-F238E27FC236}">
                <a16:creationId xmlns:a16="http://schemas.microsoft.com/office/drawing/2014/main" id="{7EF755C8-D22F-4585-A846-467B938E1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4242000" y="1437564"/>
            <a:ext cx="3708000" cy="3982873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590769" y="4263498"/>
            <a:ext cx="103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Gabriola" panose="04040605051002020D02" pitchFamily="82" charset="0"/>
              </a:rPr>
              <a:t>Music</a:t>
            </a:r>
            <a:endParaRPr lang="ru-RU" sz="3600" dirty="0">
              <a:latin typeface="Gabriola" panose="04040605051002020D02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1000" y="3160878"/>
            <a:ext cx="45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Impact" panose="020B0806030902050204" pitchFamily="34" charset="0"/>
              </a:rPr>
              <a:t>?</a:t>
            </a:r>
            <a:endParaRPr lang="ru-RU" sz="4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4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1E10E-47FE-4FED-B884-B0DA88D70D13}"/>
              </a:ext>
            </a:extLst>
          </p:cNvPr>
          <p:cNvSpPr txBox="1">
            <a:spLocks/>
          </p:cNvSpPr>
          <p:nvPr/>
        </p:nvSpPr>
        <p:spPr>
          <a:xfrm>
            <a:off x="1633613" y="472792"/>
            <a:ext cx="4699941" cy="1188720"/>
          </a:xfrm>
          <a:prstGeom prst="rect">
            <a:avLst/>
          </a:prstGeom>
        </p:spPr>
        <p:txBody>
          <a:bodyPr rtlCol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tx1"/>
                </a:solidFill>
              </a:rPr>
              <a:t>Video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30219" y="1843471"/>
            <a:ext cx="2034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Impact" panose="020B0806030902050204" pitchFamily="34" charset="0"/>
              </a:rPr>
              <a:t>Who is he?</a:t>
            </a:r>
            <a:endParaRPr lang="ru-RU" sz="32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33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392" y="190500"/>
            <a:ext cx="10996786" cy="61856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8398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6760" y="597426"/>
            <a:ext cx="4584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oper Black" panose="0208090404030B020404" pitchFamily="18" charset="0"/>
              </a:rPr>
              <a:t>a) Robert Lewandowski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026760" y="1120646"/>
            <a:ext cx="3337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oper Black" panose="0208090404030B020404" pitchFamily="18" charset="0"/>
              </a:rPr>
              <a:t>b</a:t>
            </a:r>
            <a:r>
              <a:rPr lang="en-US" sz="2800" dirty="0">
                <a:latin typeface="Cooper Black" panose="0208090404030B020404" pitchFamily="18" charset="0"/>
              </a:rPr>
              <a:t>) </a:t>
            </a:r>
            <a:r>
              <a:rPr lang="en-US" sz="2800" dirty="0" err="1">
                <a:latin typeface="Cooper Black" panose="0208090404030B020404" pitchFamily="18" charset="0"/>
              </a:rPr>
              <a:t>Artem</a:t>
            </a:r>
            <a:r>
              <a:rPr lang="en-US" sz="2800" dirty="0">
                <a:latin typeface="Cooper Black" panose="0208090404030B020404" pitchFamily="18" charset="0"/>
              </a:rPr>
              <a:t> </a:t>
            </a:r>
            <a:r>
              <a:rPr lang="en-US" sz="2800" dirty="0" err="1">
                <a:latin typeface="Cooper Black" panose="0208090404030B020404" pitchFamily="18" charset="0"/>
              </a:rPr>
              <a:t>Dzyuba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026760" y="1643866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oper Black" panose="0208090404030B020404" pitchFamily="18" charset="0"/>
              </a:rPr>
              <a:t>c</a:t>
            </a:r>
            <a:r>
              <a:rPr lang="en-US" sz="2800" dirty="0" smtClean="0">
                <a:latin typeface="Cooper Black" panose="0208090404030B020404" pitchFamily="18" charset="0"/>
              </a:rPr>
              <a:t>) Messi</a:t>
            </a:r>
            <a:endParaRPr lang="ru-RU" sz="2800" dirty="0"/>
          </a:p>
        </p:txBody>
      </p:sp>
      <p:pic>
        <p:nvPicPr>
          <p:cNvPr id="8194" name="Picture 2" descr="СМИ: Левандовский пожертвовал миллион евро на борьбу с коронавирусом -  Спорт РИА Новости, 21.03.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0" y="2906712"/>
            <a:ext cx="5715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Дзюба, Артём Сергеевич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551546"/>
            <a:ext cx="5440825" cy="557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42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2560" y="535871"/>
            <a:ext cx="5836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a) Robert Lewandowski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6760" y="1120646"/>
            <a:ext cx="3337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oper Black" panose="0208090404030B020404" pitchFamily="18" charset="0"/>
              </a:rPr>
              <a:t>b</a:t>
            </a:r>
            <a:r>
              <a:rPr lang="en-US" sz="2800" dirty="0">
                <a:latin typeface="Cooper Black" panose="0208090404030B020404" pitchFamily="18" charset="0"/>
              </a:rPr>
              <a:t>) </a:t>
            </a:r>
            <a:r>
              <a:rPr lang="en-US" sz="2800" dirty="0" err="1">
                <a:latin typeface="Cooper Black" panose="0208090404030B020404" pitchFamily="18" charset="0"/>
              </a:rPr>
              <a:t>Artem</a:t>
            </a:r>
            <a:r>
              <a:rPr lang="en-US" sz="2800" dirty="0">
                <a:latin typeface="Cooper Black" panose="0208090404030B020404" pitchFamily="18" charset="0"/>
              </a:rPr>
              <a:t> </a:t>
            </a:r>
            <a:r>
              <a:rPr lang="en-US" sz="2800" dirty="0" err="1">
                <a:latin typeface="Cooper Black" panose="0208090404030B020404" pitchFamily="18" charset="0"/>
              </a:rPr>
              <a:t>Dzyuba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026760" y="1643866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oper Black" panose="0208090404030B020404" pitchFamily="18" charset="0"/>
              </a:rPr>
              <a:t>c</a:t>
            </a:r>
            <a:r>
              <a:rPr lang="en-US" sz="2800" dirty="0" smtClean="0">
                <a:latin typeface="Cooper Black" panose="0208090404030B020404" pitchFamily="18" charset="0"/>
              </a:rPr>
              <a:t>) Messi</a:t>
            </a:r>
            <a:endParaRPr lang="ru-RU" sz="2800" dirty="0"/>
          </a:p>
        </p:txBody>
      </p:sp>
      <p:pic>
        <p:nvPicPr>
          <p:cNvPr id="8194" name="Picture 2" descr="СМИ: Левандовский пожертвовал миллион евро на борьбу с коронавирусом -  Спорт РИА Новости, 21.03.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0" y="2906712"/>
            <a:ext cx="5715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Дзюба, Артём Сергеевич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551546"/>
            <a:ext cx="5440825" cy="557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29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 65" descr="Декоративный элемент">
            <a:extLst>
              <a:ext uri="{FF2B5EF4-FFF2-40B4-BE49-F238E27FC236}">
                <a16:creationId xmlns:a16="http://schemas.microsoft.com/office/drawing/2014/main" id="{34888449-0EF0-4A86-8913-1438ECD7B4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 bwMode="blackGray">
          <a:xfrm>
            <a:off x="0" y="0"/>
            <a:ext cx="6642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</p:txBody>
      </p:sp>
      <p:grpSp>
        <p:nvGrpSpPr>
          <p:cNvPr id="9" name="Группа 8" descr="Декоративный элемент">
            <a:extLst>
              <a:ext uri="{FF2B5EF4-FFF2-40B4-BE49-F238E27FC236}">
                <a16:creationId xmlns:a16="http://schemas.microsoft.com/office/drawing/2014/main" id="{32E115EA-1F1C-4B95-AB2B-A6FAF6A149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flipH="1">
            <a:off x="501640" y="593217"/>
            <a:ext cx="5044917" cy="5777042"/>
            <a:chOff x="-13995491" y="945960"/>
            <a:chExt cx="25440731" cy="5220000"/>
          </a:xfrm>
        </p:grpSpPr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84D16DA6-5FB9-4A1C-91C1-DCB551C572D0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3EE3D6A7-BDAE-46F3-A0AC-6FFBDB8BCE5E}"/>
                </a:ext>
              </a:extLst>
            </p:cNvPr>
            <p:cNvCxnSpPr>
              <a:cxnSpLocks/>
            </p:cNvCxnSpPr>
            <p:nvPr/>
          </p:nvCxnSpPr>
          <p:spPr>
            <a:xfrm>
              <a:off x="-13995491" y="6160611"/>
              <a:ext cx="254369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 11">
              <a:extLst>
                <a:ext uri="{FF2B5EF4-FFF2-40B4-BE49-F238E27FC236}">
                  <a16:creationId xmlns:a16="http://schemas.microsoft.com/office/drawing/2014/main" id="{FDA729FD-538C-4F70-AD7C-C5B181386F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Группа 12" descr="Декоративный элемент">
            <a:extLst>
              <a:ext uri="{FF2B5EF4-FFF2-40B4-BE49-F238E27FC236}">
                <a16:creationId xmlns:a16="http://schemas.microsoft.com/office/drawing/2014/main" id="{E9155088-A385-4898-BF3A-E8A973106C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46672" y="600914"/>
            <a:ext cx="5044917" cy="5777043"/>
            <a:chOff x="-13995491" y="957935"/>
            <a:chExt cx="25440731" cy="5220000"/>
          </a:xfrm>
        </p:grpSpPr>
        <p:cxnSp>
          <p:nvCxnSpPr>
            <p:cNvPr id="14" name="Прямая соединительная линия 13">
              <a:extLst>
                <a:ext uri="{FF2B5EF4-FFF2-40B4-BE49-F238E27FC236}">
                  <a16:creationId xmlns:a16="http://schemas.microsoft.com/office/drawing/2014/main" id="{C156646E-1B93-4BAA-AEB7-D2B7C87B99F8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 16">
              <a:extLst>
                <a:ext uri="{FF2B5EF4-FFF2-40B4-BE49-F238E27FC236}">
                  <a16:creationId xmlns:a16="http://schemas.microsoft.com/office/drawing/2014/main" id="{811E80F9-2AB1-47E1-AFB6-941CB5BB67F1}"/>
                </a:ext>
              </a:extLst>
            </p:cNvPr>
            <p:cNvCxnSpPr>
              <a:cxnSpLocks/>
            </p:cNvCxnSpPr>
            <p:nvPr/>
          </p:nvCxnSpPr>
          <p:spPr>
            <a:xfrm>
              <a:off x="-13995491" y="6160611"/>
              <a:ext cx="254369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 17">
              <a:extLst>
                <a:ext uri="{FF2B5EF4-FFF2-40B4-BE49-F238E27FC236}">
                  <a16:creationId xmlns:a16="http://schemas.microsoft.com/office/drawing/2014/main" id="{77A9E40C-636F-4F04-A37B-C706AFD2087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90" y="3567935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2290" name="Picture 2" descr="Константин Цзю - биография, информация, личная жизнь, фото, виде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433" y="0"/>
            <a:ext cx="51179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69273" y="848445"/>
            <a:ext cx="389876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oper Black" panose="0208090404030B020404" pitchFamily="18" charset="0"/>
              </a:rPr>
              <a:t>Who is he?</a:t>
            </a:r>
            <a:endParaRPr lang="ru-RU" sz="2800" dirty="0" smtClean="0">
              <a:latin typeface="Cooper Black" panose="0208090404030B020404" pitchFamily="18" charset="0"/>
            </a:endParaRPr>
          </a:p>
          <a:p>
            <a:endParaRPr lang="en-US" sz="2800" dirty="0" smtClean="0">
              <a:latin typeface="Cooper Black" panose="0208090404030B020404" pitchFamily="18" charset="0"/>
            </a:endParaRPr>
          </a:p>
          <a:p>
            <a:pPr marL="514350" indent="-514350">
              <a:buAutoNum type="alphaLcParenR"/>
            </a:pPr>
            <a:r>
              <a:rPr lang="en-US" sz="2800" dirty="0" err="1" smtClean="0">
                <a:latin typeface="Cooper Black" panose="0208090404030B020404" pitchFamily="18" charset="0"/>
              </a:rPr>
              <a:t>Kostya</a:t>
            </a:r>
            <a:r>
              <a:rPr lang="en-US" sz="2800" dirty="0" smtClean="0">
                <a:latin typeface="Cooper Black" panose="0208090404030B020404" pitchFamily="18" charset="0"/>
              </a:rPr>
              <a:t> </a:t>
            </a:r>
            <a:r>
              <a:rPr lang="en-US" sz="2800" dirty="0" err="1" smtClean="0">
                <a:latin typeface="Cooper Black" panose="0208090404030B020404" pitchFamily="18" charset="0"/>
              </a:rPr>
              <a:t>Tszyu</a:t>
            </a:r>
            <a:endParaRPr lang="en-US" sz="2800" dirty="0" smtClean="0">
              <a:latin typeface="Cooper Black" panose="0208090404030B020404" pitchFamily="18" charset="0"/>
            </a:endParaRPr>
          </a:p>
          <a:p>
            <a:pPr marL="514350" indent="-514350">
              <a:buAutoNum type="alphaLcParenR"/>
            </a:pPr>
            <a:r>
              <a:rPr lang="en-US" sz="2800" dirty="0">
                <a:latin typeface="Cooper Black" panose="0208090404030B020404" pitchFamily="18" charset="0"/>
              </a:rPr>
              <a:t>David </a:t>
            </a:r>
            <a:r>
              <a:rPr lang="en-US" sz="2800" dirty="0" err="1" smtClean="0">
                <a:latin typeface="Cooper Black" panose="0208090404030B020404" pitchFamily="18" charset="0"/>
              </a:rPr>
              <a:t>Avanesyan</a:t>
            </a:r>
            <a:endParaRPr lang="ru-RU" sz="2800" dirty="0" smtClean="0"/>
          </a:p>
          <a:p>
            <a:pPr marL="514350" indent="-514350">
              <a:buAutoNum type="alphaLcParenR"/>
            </a:pPr>
            <a:r>
              <a:rPr lang="en-US" sz="2800" dirty="0">
                <a:latin typeface="Cooper Black" panose="0208090404030B020404" pitchFamily="18" charset="0"/>
              </a:rPr>
              <a:t>Arthur </a:t>
            </a:r>
            <a:r>
              <a:rPr lang="en-US" sz="2800" dirty="0" err="1" smtClean="0">
                <a:latin typeface="Cooper Black" panose="0208090404030B020404" pitchFamily="18" charset="0"/>
              </a:rPr>
              <a:t>Beterbiev</a:t>
            </a:r>
            <a:endParaRPr lang="ru-RU" sz="2800" dirty="0" smtClean="0"/>
          </a:p>
          <a:p>
            <a:pPr marL="514350" indent="-514350">
              <a:buAutoNum type="alphaLcParenR"/>
            </a:pPr>
            <a:r>
              <a:rPr lang="en-US" sz="2800" dirty="0">
                <a:latin typeface="Cooper Black" panose="0208090404030B020404" pitchFamily="18" charset="0"/>
              </a:rPr>
              <a:t>Sergey </a:t>
            </a:r>
            <a:r>
              <a:rPr lang="en-US" sz="2800" dirty="0" err="1">
                <a:latin typeface="Cooper Black" panose="0208090404030B020404" pitchFamily="18" charset="0"/>
              </a:rPr>
              <a:t>Kovalev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059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 65" descr="Декоративный элемент">
            <a:extLst>
              <a:ext uri="{FF2B5EF4-FFF2-40B4-BE49-F238E27FC236}">
                <a16:creationId xmlns:a16="http://schemas.microsoft.com/office/drawing/2014/main" id="{34888449-0EF0-4A86-8913-1438ECD7B4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 bwMode="blackGray">
          <a:xfrm>
            <a:off x="0" y="0"/>
            <a:ext cx="6642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  <a:p>
            <a:pPr algn="ctr" rtl="0"/>
            <a:endParaRPr lang="ru-RU"/>
          </a:p>
        </p:txBody>
      </p:sp>
      <p:grpSp>
        <p:nvGrpSpPr>
          <p:cNvPr id="9" name="Группа 8" descr="Декоративный элемент">
            <a:extLst>
              <a:ext uri="{FF2B5EF4-FFF2-40B4-BE49-F238E27FC236}">
                <a16:creationId xmlns:a16="http://schemas.microsoft.com/office/drawing/2014/main" id="{32E115EA-1F1C-4B95-AB2B-A6FAF6A149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flipH="1">
            <a:off x="501640" y="593217"/>
            <a:ext cx="5044917" cy="5777042"/>
            <a:chOff x="-13995491" y="945960"/>
            <a:chExt cx="25440731" cy="5220000"/>
          </a:xfrm>
        </p:grpSpPr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84D16DA6-5FB9-4A1C-91C1-DCB551C572D0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3EE3D6A7-BDAE-46F3-A0AC-6FFBDB8BCE5E}"/>
                </a:ext>
              </a:extLst>
            </p:cNvPr>
            <p:cNvCxnSpPr>
              <a:cxnSpLocks/>
            </p:cNvCxnSpPr>
            <p:nvPr/>
          </p:nvCxnSpPr>
          <p:spPr>
            <a:xfrm>
              <a:off x="-13995491" y="6160611"/>
              <a:ext cx="254369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 11">
              <a:extLst>
                <a:ext uri="{FF2B5EF4-FFF2-40B4-BE49-F238E27FC236}">
                  <a16:creationId xmlns:a16="http://schemas.microsoft.com/office/drawing/2014/main" id="{FDA729FD-538C-4F70-AD7C-C5B181386F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Группа 12" descr="Декоративный элемент">
            <a:extLst>
              <a:ext uri="{FF2B5EF4-FFF2-40B4-BE49-F238E27FC236}">
                <a16:creationId xmlns:a16="http://schemas.microsoft.com/office/drawing/2014/main" id="{E9155088-A385-4898-BF3A-E8A973106C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46672" y="600914"/>
            <a:ext cx="5044917" cy="5777043"/>
            <a:chOff x="-13995491" y="957935"/>
            <a:chExt cx="25440731" cy="5220000"/>
          </a:xfrm>
        </p:grpSpPr>
        <p:cxnSp>
          <p:nvCxnSpPr>
            <p:cNvPr id="14" name="Прямая соединительная линия 13">
              <a:extLst>
                <a:ext uri="{FF2B5EF4-FFF2-40B4-BE49-F238E27FC236}">
                  <a16:creationId xmlns:a16="http://schemas.microsoft.com/office/drawing/2014/main" id="{C156646E-1B93-4BAA-AEB7-D2B7C87B99F8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 16">
              <a:extLst>
                <a:ext uri="{FF2B5EF4-FFF2-40B4-BE49-F238E27FC236}">
                  <a16:creationId xmlns:a16="http://schemas.microsoft.com/office/drawing/2014/main" id="{811E80F9-2AB1-47E1-AFB6-941CB5BB67F1}"/>
                </a:ext>
              </a:extLst>
            </p:cNvPr>
            <p:cNvCxnSpPr>
              <a:cxnSpLocks/>
            </p:cNvCxnSpPr>
            <p:nvPr/>
          </p:nvCxnSpPr>
          <p:spPr>
            <a:xfrm>
              <a:off x="-13995491" y="6160611"/>
              <a:ext cx="254369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 17">
              <a:extLst>
                <a:ext uri="{FF2B5EF4-FFF2-40B4-BE49-F238E27FC236}">
                  <a16:creationId xmlns:a16="http://schemas.microsoft.com/office/drawing/2014/main" id="{77A9E40C-636F-4F04-A37B-C706AFD2087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90" y="3567935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2290" name="Picture 2" descr="Константин Цзю - биография, информация, личная жизнь, фото, виде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433" y="0"/>
            <a:ext cx="51179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69273" y="848445"/>
            <a:ext cx="418249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oper Black" panose="0208090404030B020404" pitchFamily="18" charset="0"/>
              </a:rPr>
              <a:t>Who is he?</a:t>
            </a:r>
            <a:endParaRPr lang="ru-RU" sz="2800" dirty="0" smtClean="0">
              <a:latin typeface="Cooper Black" panose="0208090404030B020404" pitchFamily="18" charset="0"/>
            </a:endParaRPr>
          </a:p>
          <a:p>
            <a:endParaRPr lang="en-US" sz="2800" dirty="0" smtClean="0">
              <a:latin typeface="Cooper Black" panose="0208090404030B020404" pitchFamily="18" charset="0"/>
            </a:endParaRPr>
          </a:p>
          <a:p>
            <a:pPr marL="514350" indent="-514350">
              <a:buAutoNum type="alphaLcParenR"/>
            </a:pPr>
            <a:r>
              <a:rPr lang="en-US" sz="4000" dirty="0" err="1" smtClean="0">
                <a:solidFill>
                  <a:srgbClr val="FF0000"/>
                </a:solidFill>
                <a:latin typeface="Cooper Black" panose="0208090404030B020404" pitchFamily="18" charset="0"/>
              </a:rPr>
              <a:t>Kostya</a:t>
            </a:r>
            <a:r>
              <a:rPr lang="en-US" sz="4000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ooper Black" panose="0208090404030B020404" pitchFamily="18" charset="0"/>
              </a:rPr>
              <a:t>Tszyu</a:t>
            </a:r>
            <a:endParaRPr lang="en-US" sz="4000" dirty="0" smtClean="0">
              <a:solidFill>
                <a:srgbClr val="FF0000"/>
              </a:solidFill>
              <a:latin typeface="Cooper Black" panose="0208090404030B020404" pitchFamily="18" charset="0"/>
            </a:endParaRPr>
          </a:p>
          <a:p>
            <a:pPr marL="514350" indent="-514350">
              <a:buAutoNum type="alphaLcParenR"/>
            </a:pPr>
            <a:r>
              <a:rPr lang="en-US" sz="2800" dirty="0">
                <a:latin typeface="Cooper Black" panose="0208090404030B020404" pitchFamily="18" charset="0"/>
              </a:rPr>
              <a:t>David </a:t>
            </a:r>
            <a:r>
              <a:rPr lang="en-US" sz="2800" dirty="0" err="1" smtClean="0">
                <a:latin typeface="Cooper Black" panose="0208090404030B020404" pitchFamily="18" charset="0"/>
              </a:rPr>
              <a:t>Avanesyan</a:t>
            </a:r>
            <a:endParaRPr lang="ru-RU" sz="2800" dirty="0" smtClean="0"/>
          </a:p>
          <a:p>
            <a:pPr marL="514350" indent="-514350">
              <a:buAutoNum type="alphaLcParenR"/>
            </a:pPr>
            <a:r>
              <a:rPr lang="en-US" sz="2800" dirty="0">
                <a:latin typeface="Cooper Black" panose="0208090404030B020404" pitchFamily="18" charset="0"/>
              </a:rPr>
              <a:t>Arthur </a:t>
            </a:r>
            <a:r>
              <a:rPr lang="en-US" sz="2800" dirty="0" err="1" smtClean="0">
                <a:latin typeface="Cooper Black" panose="0208090404030B020404" pitchFamily="18" charset="0"/>
              </a:rPr>
              <a:t>Beterbiev</a:t>
            </a:r>
            <a:endParaRPr lang="ru-RU" sz="2800" dirty="0" smtClean="0"/>
          </a:p>
          <a:p>
            <a:pPr marL="514350" indent="-514350">
              <a:buAutoNum type="alphaLcParenR"/>
            </a:pPr>
            <a:r>
              <a:rPr lang="en-US" sz="2800" dirty="0">
                <a:latin typeface="Cooper Black" panose="0208090404030B020404" pitchFamily="18" charset="0"/>
              </a:rPr>
              <a:t>Sergey </a:t>
            </a:r>
            <a:r>
              <a:rPr lang="en-US" sz="2800" dirty="0" err="1">
                <a:latin typeface="Cooper Black" panose="0208090404030B020404" pitchFamily="18" charset="0"/>
              </a:rPr>
              <a:t>Kovalev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8431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 18" descr="Декоративный элемент">
            <a:extLst>
              <a:ext uri="{FF2B5EF4-FFF2-40B4-BE49-F238E27FC236}">
                <a16:creationId xmlns:a16="http://schemas.microsoft.com/office/drawing/2014/main" id="{E7CA0621-717C-4BE7-AA89-263F3E2C51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410200" y="0"/>
            <a:ext cx="6781800" cy="6873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DDAE4A6-B7D1-497F-AC40-6AF226DF0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r>
              <a:rPr lang="en-US" dirty="0"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How well do you know these </a:t>
            </a:r>
            <a:r>
              <a:rPr lang="en-US" dirty="0" smtClean="0"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films and actors?</a:t>
            </a:r>
            <a:endParaRPr lang="ru-RU" dirty="0"/>
          </a:p>
        </p:txBody>
      </p:sp>
      <p:sp>
        <p:nvSpPr>
          <p:cNvPr id="6" name="Текст 5">
            <a:extLst>
              <a:ext uri="{FF2B5EF4-FFF2-40B4-BE49-F238E27FC236}">
                <a16:creationId xmlns:a16="http://schemas.microsoft.com/office/drawing/2014/main" id="{F4B20246-8F91-4C8B-87D3-C25A74AE7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en-US" dirty="0" smtClean="0"/>
              <a:t>films</a:t>
            </a:r>
            <a:endParaRPr lang="ru-RU" dirty="0"/>
          </a:p>
        </p:txBody>
      </p:sp>
      <p:pic>
        <p:nvPicPr>
          <p:cNvPr id="38" name="Рисунок 37" descr="Собор">
            <a:extLst>
              <a:ext uri="{FF2B5EF4-FFF2-40B4-BE49-F238E27FC236}">
                <a16:creationId xmlns:a16="http://schemas.microsoft.com/office/drawing/2014/main" id="{C886B6F2-4AAC-43D2-A11D-9091D2951504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>
          <a:blip r:embed="rId3"/>
          <a:srcRect l="1645" r="1645"/>
          <a:stretch>
            <a:fillRect/>
          </a:stretch>
        </p:blipFill>
        <p:spPr/>
      </p:pic>
      <p:grpSp>
        <p:nvGrpSpPr>
          <p:cNvPr id="20" name="Группа 19" descr="Декоративный элемент">
            <a:extLst>
              <a:ext uri="{FF2B5EF4-FFF2-40B4-BE49-F238E27FC236}">
                <a16:creationId xmlns:a16="http://schemas.microsoft.com/office/drawing/2014/main" id="{102A00D8-5A4C-491C-AFE5-6972131052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flipH="1">
            <a:off x="230137" y="230352"/>
            <a:ext cx="5195475" cy="6411135"/>
            <a:chOff x="4578588" y="945960"/>
            <a:chExt cx="6866649" cy="5220000"/>
          </a:xfrm>
        </p:grpSpPr>
        <p:cxnSp>
          <p:nvCxnSpPr>
            <p:cNvPr id="21" name="Прямая соединительная линия 20">
              <a:extLst>
                <a:ext uri="{FF2B5EF4-FFF2-40B4-BE49-F238E27FC236}">
                  <a16:creationId xmlns:a16="http://schemas.microsoft.com/office/drawing/2014/main" id="{2C2273CB-1593-4424-8A44-A1FCA1768665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31243644-F05E-4B84-903A-131D8057B82C}"/>
                </a:ext>
              </a:extLst>
            </p:cNvPr>
            <p:cNvCxnSpPr/>
            <p:nvPr/>
          </p:nvCxnSpPr>
          <p:spPr>
            <a:xfrm>
              <a:off x="4578588" y="6154475"/>
              <a:ext cx="686643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 22">
              <a:extLst>
                <a:ext uri="{FF2B5EF4-FFF2-40B4-BE49-F238E27FC236}">
                  <a16:creationId xmlns:a16="http://schemas.microsoft.com/office/drawing/2014/main" id="{84B151F7-0FFD-491E-9444-733F58518F3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" name="Группа 23" descr="Декоративный элемент">
            <a:extLst>
              <a:ext uri="{FF2B5EF4-FFF2-40B4-BE49-F238E27FC236}">
                <a16:creationId xmlns:a16="http://schemas.microsoft.com/office/drawing/2014/main" id="{73816130-6E62-41EF-B818-D7CD343704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10800000" flipH="1" flipV="1">
            <a:off x="5408664" y="219107"/>
            <a:ext cx="6563918" cy="6411136"/>
            <a:chOff x="4577230" y="945960"/>
            <a:chExt cx="6868007" cy="5220000"/>
          </a:xfrm>
        </p:grpSpPr>
        <p:cxnSp>
          <p:nvCxnSpPr>
            <p:cNvPr id="25" name="Прямая соединительная линия 24">
              <a:extLst>
                <a:ext uri="{FF2B5EF4-FFF2-40B4-BE49-F238E27FC236}">
                  <a16:creationId xmlns:a16="http://schemas.microsoft.com/office/drawing/2014/main" id="{57DFD76A-70E0-4D6D-954C-5AEB8FE1478E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2F87696A-69E6-496F-A96D-C6AABB0D0BA7}"/>
                </a:ext>
              </a:extLst>
            </p:cNvPr>
            <p:cNvCxnSpPr/>
            <p:nvPr/>
          </p:nvCxnSpPr>
          <p:spPr>
            <a:xfrm>
              <a:off x="4577230" y="615979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01474182-5FDA-4398-BBE0-0D676C45628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Равнобедренный треугольник 38" descr="Декоративный элемент">
            <a:extLst>
              <a:ext uri="{FF2B5EF4-FFF2-40B4-BE49-F238E27FC236}">
                <a16:creationId xmlns:a16="http://schemas.microsoft.com/office/drawing/2014/main" id="{B8447291-9832-4B76-BD34-EE4A5E1E96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6200000">
            <a:off x="10696001" y="5351954"/>
            <a:ext cx="1260000" cy="1260000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89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ВАЛЛ*И (США, 2008) смотреть онлайн – Афиша-Кино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" b="8210"/>
          <a:stretch>
            <a:fillRect/>
          </a:stretch>
        </p:blipFill>
        <p:spPr bwMode="auto">
          <a:xfrm>
            <a:off x="355600" y="957729"/>
            <a:ext cx="8692444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5600" y="0"/>
            <a:ext cx="9060181" cy="9577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year was this film </a:t>
            </a:r>
            <a:r>
              <a:rPr lang="en-US" dirty="0" smtClean="0"/>
              <a:t>released?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550400" y="1955800"/>
            <a:ext cx="18245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a)1997</a:t>
            </a:r>
          </a:p>
          <a:p>
            <a:r>
              <a:rPr lang="en-US" sz="3600" dirty="0" smtClean="0"/>
              <a:t>b) 2007</a:t>
            </a:r>
          </a:p>
          <a:p>
            <a:r>
              <a:rPr lang="en-US" sz="3600" dirty="0" smtClean="0"/>
              <a:t>c) 2008</a:t>
            </a:r>
          </a:p>
          <a:p>
            <a:r>
              <a:rPr lang="en-US" sz="3600" dirty="0" smtClean="0"/>
              <a:t>d) 2010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3146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ВАЛЛ*И (США, 2008) смотреть онлайн – Афиша-Кино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" b="8210"/>
          <a:stretch>
            <a:fillRect/>
          </a:stretch>
        </p:blipFill>
        <p:spPr bwMode="auto">
          <a:xfrm>
            <a:off x="355600" y="957729"/>
            <a:ext cx="8692444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5600" y="0"/>
            <a:ext cx="9060181" cy="9577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year was this film </a:t>
            </a:r>
            <a:r>
              <a:rPr lang="en-US" dirty="0" smtClean="0"/>
              <a:t>released?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550400" y="1955800"/>
            <a:ext cx="234551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a)1997</a:t>
            </a:r>
          </a:p>
          <a:p>
            <a:r>
              <a:rPr lang="en-US" sz="3600" dirty="0" smtClean="0"/>
              <a:t>b) 2007</a:t>
            </a:r>
          </a:p>
          <a:p>
            <a:r>
              <a:rPr lang="en-US" sz="4800" dirty="0" smtClean="0">
                <a:solidFill>
                  <a:srgbClr val="FF0000"/>
                </a:solidFill>
              </a:rPr>
              <a:t>c) 2008</a:t>
            </a:r>
          </a:p>
          <a:p>
            <a:r>
              <a:rPr lang="en-US" sz="3600" dirty="0" smtClean="0"/>
              <a:t>d) 2010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63762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07747" y="-294641"/>
            <a:ext cx="10564350" cy="1127761"/>
          </a:xfrm>
        </p:spPr>
        <p:txBody>
          <a:bodyPr/>
          <a:lstStyle/>
          <a:p>
            <a:r>
              <a:rPr lang="en-US" dirty="0"/>
              <a:t>Guess the movie from the excerpt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28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16" y="1073343"/>
            <a:ext cx="10676190" cy="1962150"/>
          </a:xfrm>
        </p:spPr>
        <p:txBody>
          <a:bodyPr rtlCol="0">
            <a:noAutofit/>
          </a:bodyPr>
          <a:lstStyle/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en-US" sz="3200" b="1" dirty="0">
                <a:solidFill>
                  <a:schemeClr val="tx1"/>
                </a:solidFill>
                <a:latin typeface="Segoe Print" panose="02000600000000000000" pitchFamily="2" charset="0"/>
              </a:rPr>
              <a:t>What year was </a:t>
            </a:r>
            <a:r>
              <a:rPr lang="en-US" sz="3200" b="1" dirty="0" err="1" smtClean="0">
                <a:solidFill>
                  <a:schemeClr val="tx1"/>
                </a:solidFill>
                <a:latin typeface="Segoe Print" panose="02000600000000000000" pitchFamily="2" charset="0"/>
              </a:rPr>
              <a:t>Slava</a:t>
            </a:r>
            <a:r>
              <a:rPr lang="en-US" sz="3200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 Marlow born?</a:t>
            </a:r>
            <a:endParaRPr lang="ru-RU" sz="3200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grpSp>
        <p:nvGrpSpPr>
          <p:cNvPr id="19" name="Группа 18" descr="Декоративный элемент">
            <a:extLst>
              <a:ext uri="{FF2B5EF4-FFF2-40B4-BE49-F238E27FC236}">
                <a16:creationId xmlns:a16="http://schemas.microsoft.com/office/drawing/2014/main" id="{D6D84601-5D04-4246-95A5-C178A6C74B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699107" y="768242"/>
            <a:ext cx="10899730" cy="5423118"/>
            <a:chOff x="699108" y="935360"/>
            <a:chExt cx="10750103" cy="5256000"/>
          </a:xfrm>
        </p:grpSpPr>
        <p:cxnSp>
          <p:nvCxnSpPr>
            <p:cNvPr id="17" name="Прямая соединительная линия 16">
              <a:extLst>
                <a:ext uri="{FF2B5EF4-FFF2-40B4-BE49-F238E27FC236}">
                  <a16:creationId xmlns:a16="http://schemas.microsoft.com/office/drawing/2014/main" id="{DDAC6016-1C3C-4BBF-88B5-BD903710BDAE}"/>
                </a:ext>
              </a:extLst>
            </p:cNvPr>
            <p:cNvCxnSpPr/>
            <p:nvPr/>
          </p:nvCxnSpPr>
          <p:spPr>
            <a:xfrm>
              <a:off x="3850968" y="937681"/>
              <a:ext cx="7598243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 20">
              <a:extLst>
                <a:ext uri="{FF2B5EF4-FFF2-40B4-BE49-F238E27FC236}">
                  <a16:creationId xmlns:a16="http://schemas.microsoft.com/office/drawing/2014/main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 21">
              <a:extLst>
                <a:ext uri="{FF2B5EF4-FFF2-40B4-BE49-F238E27FC236}">
                  <a16:creationId xmlns:a16="http://schemas.microsoft.com/office/drawing/2014/main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9708" y="3563360"/>
              <a:ext cx="5256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 descr="Slava Marlow x ГАНВЕСТ-Снова я напиваюсь by Tox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484" y="1848137"/>
            <a:ext cx="4020749" cy="4020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ava Marlow съезжает от Моргенштерна и начинает делать сольн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3"/>
          <a:stretch/>
        </p:blipFill>
        <p:spPr bwMode="auto">
          <a:xfrm>
            <a:off x="699106" y="1848137"/>
            <a:ext cx="5126405" cy="402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40290" y="206322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oper Black" panose="0208090404030B020404" pitchFamily="18" charset="0"/>
              </a:rPr>
              <a:t>a) 2000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8943172" y="1022212"/>
            <a:ext cx="1526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oper Black" panose="0208090404030B020404" pitchFamily="18" charset="0"/>
              </a:rPr>
              <a:t>b) 1990</a:t>
            </a:r>
            <a:endParaRPr lang="ru-RU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940290" y="2281965"/>
            <a:ext cx="1488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oper Black" panose="0208090404030B020404" pitchFamily="18" charset="0"/>
              </a:rPr>
              <a:t>c</a:t>
            </a:r>
            <a:r>
              <a:rPr lang="en-US" sz="2800" dirty="0" smtClean="0">
                <a:latin typeface="Cooper Black" panose="0208090404030B020404" pitchFamily="18" charset="0"/>
              </a:rPr>
              <a:t>) 1999</a:t>
            </a:r>
            <a:endParaRPr lang="ru-RU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1315244" y="304623"/>
            <a:ext cx="1547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oper Black" panose="0208090404030B020404" pitchFamily="18" charset="0"/>
              </a:rPr>
              <a:t>d</a:t>
            </a:r>
            <a:r>
              <a:rPr lang="en-US" sz="2800" dirty="0" smtClean="0">
                <a:latin typeface="Cooper Black" panose="0208090404030B020404" pitchFamily="18" charset="0"/>
              </a:rPr>
              <a:t>) 2002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8553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нглийский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547" y="194666"/>
            <a:ext cx="11055704" cy="621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9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07747" y="-294641"/>
            <a:ext cx="10564350" cy="1127761"/>
          </a:xfrm>
        </p:spPr>
        <p:txBody>
          <a:bodyPr/>
          <a:lstStyle/>
          <a:p>
            <a:r>
              <a:rPr lang="en-US" dirty="0"/>
              <a:t>Guess the movie from the excerpt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2971800"/>
            <a:ext cx="37353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 smtClean="0"/>
              <a:t>Star Wars</a:t>
            </a:r>
          </a:p>
          <a:p>
            <a:pPr marL="342900" indent="-342900">
              <a:buAutoNum type="alphaLcParenR"/>
            </a:pPr>
            <a:r>
              <a:rPr lang="en-US" sz="3600" dirty="0"/>
              <a:t>Coco's </a:t>
            </a:r>
            <a:r>
              <a:rPr lang="en-US" sz="3600" dirty="0" smtClean="0"/>
              <a:t>Mystery</a:t>
            </a:r>
          </a:p>
          <a:p>
            <a:pPr marL="342900" indent="-342900">
              <a:buAutoNum type="alphaLcParenR"/>
            </a:pPr>
            <a:r>
              <a:rPr lang="en-US" sz="3600" dirty="0" smtClean="0"/>
              <a:t>Peter rabbit</a:t>
            </a:r>
          </a:p>
          <a:p>
            <a:pPr marL="342900" indent="-342900">
              <a:buAutoNum type="alphaLcParenR"/>
            </a:pPr>
            <a:r>
              <a:rPr lang="en-US" sz="3600" dirty="0"/>
              <a:t>Ferdinand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747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07747" y="-294641"/>
            <a:ext cx="10564350" cy="1127761"/>
          </a:xfrm>
        </p:spPr>
        <p:txBody>
          <a:bodyPr/>
          <a:lstStyle/>
          <a:p>
            <a:r>
              <a:rPr lang="en-US" dirty="0"/>
              <a:t>Guess the movie from the excerpt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2971800"/>
            <a:ext cx="4525598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 smtClean="0"/>
              <a:t>Star Wars</a:t>
            </a:r>
          </a:p>
          <a:p>
            <a:pPr marL="342900" indent="-342900">
              <a:buAutoNum type="alphaLcParenR"/>
            </a:pPr>
            <a:r>
              <a:rPr lang="en-US" sz="4400" dirty="0">
                <a:solidFill>
                  <a:srgbClr val="0070C0"/>
                </a:solidFill>
              </a:rPr>
              <a:t>Coco's </a:t>
            </a:r>
            <a:r>
              <a:rPr lang="en-US" sz="4400" dirty="0" smtClean="0">
                <a:solidFill>
                  <a:srgbClr val="0070C0"/>
                </a:solidFill>
              </a:rPr>
              <a:t>Mystery</a:t>
            </a:r>
          </a:p>
          <a:p>
            <a:pPr marL="342900" indent="-342900">
              <a:buAutoNum type="alphaLcParenR"/>
            </a:pPr>
            <a:r>
              <a:rPr lang="en-US" sz="3600" dirty="0" smtClean="0"/>
              <a:t>Peter rabbit</a:t>
            </a:r>
          </a:p>
          <a:p>
            <a:pPr marL="342900" indent="-342900">
              <a:buAutoNum type="alphaLcParenR"/>
            </a:pPr>
            <a:r>
              <a:rPr lang="en-US" sz="3600" dirty="0"/>
              <a:t>Ferdinand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1770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0"/>
            <a:ext cx="457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457200"/>
            <a:ext cx="42851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Guess the movie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5200" y="2070100"/>
            <a:ext cx="54085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a)</a:t>
            </a:r>
            <a:r>
              <a:rPr lang="en-US" sz="3600" dirty="0"/>
              <a:t> Ferdinand</a:t>
            </a:r>
            <a:endParaRPr lang="ru-RU" sz="3600" dirty="0"/>
          </a:p>
          <a:p>
            <a:r>
              <a:rPr lang="en-US" sz="3600" dirty="0" smtClean="0"/>
              <a:t>b</a:t>
            </a:r>
            <a:r>
              <a:rPr lang="en-US" sz="3600" dirty="0"/>
              <a:t>) The Secret Life of </a:t>
            </a:r>
            <a:r>
              <a:rPr lang="en-US" sz="3600" dirty="0" smtClean="0"/>
              <a:t>Pets</a:t>
            </a:r>
          </a:p>
          <a:p>
            <a:r>
              <a:rPr lang="en-US" sz="3600" dirty="0"/>
              <a:t>c) Bigfoot </a:t>
            </a:r>
            <a:r>
              <a:rPr lang="en-US" sz="3600" dirty="0" smtClean="0"/>
              <a:t>family</a:t>
            </a:r>
          </a:p>
          <a:p>
            <a:r>
              <a:rPr lang="en-US" sz="3600" dirty="0" smtClean="0"/>
              <a:t>d) </a:t>
            </a:r>
            <a:r>
              <a:rPr lang="en-US" sz="3600" dirty="0"/>
              <a:t>Peter </a:t>
            </a:r>
            <a:r>
              <a:rPr lang="en-US" sz="3600" dirty="0" smtClean="0"/>
              <a:t>rabbit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8171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457200"/>
            <a:ext cx="42851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Guess the movie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5200" y="2070100"/>
            <a:ext cx="5408532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a)</a:t>
            </a:r>
            <a:r>
              <a:rPr lang="en-US" sz="3600" dirty="0"/>
              <a:t> Ferdinand</a:t>
            </a:r>
            <a:endParaRPr lang="ru-RU" sz="3600" dirty="0"/>
          </a:p>
          <a:p>
            <a:r>
              <a:rPr lang="en-US" sz="3600" dirty="0" smtClean="0"/>
              <a:t>b</a:t>
            </a:r>
            <a:r>
              <a:rPr lang="en-US" sz="3600" dirty="0"/>
              <a:t>) The Secret Life of </a:t>
            </a:r>
            <a:r>
              <a:rPr lang="en-US" sz="3600" dirty="0" smtClean="0"/>
              <a:t>Pets</a:t>
            </a:r>
          </a:p>
          <a:p>
            <a:r>
              <a:rPr lang="en-US" sz="3600" dirty="0"/>
              <a:t>c) Bigfoot </a:t>
            </a:r>
            <a:r>
              <a:rPr lang="en-US" sz="3600" dirty="0" smtClean="0"/>
              <a:t>family</a:t>
            </a:r>
          </a:p>
          <a:p>
            <a:r>
              <a:rPr lang="en-US" sz="6000" dirty="0" smtClean="0">
                <a:solidFill>
                  <a:srgbClr val="FF0000"/>
                </a:solidFill>
              </a:rPr>
              <a:t>d) </a:t>
            </a:r>
            <a:r>
              <a:rPr lang="en-US" sz="6000" dirty="0">
                <a:solidFill>
                  <a:srgbClr val="FF0000"/>
                </a:solidFill>
              </a:rPr>
              <a:t>Peter </a:t>
            </a:r>
            <a:r>
              <a:rPr lang="en-US" sz="6000" dirty="0" smtClean="0">
                <a:solidFill>
                  <a:srgbClr val="FF0000"/>
                </a:solidFill>
              </a:rPr>
              <a:t>rabbit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2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айл:Артём Slava Marlow обложка.jpg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4" y="620713"/>
            <a:ext cx="5762625" cy="576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15300" y="2286000"/>
            <a:ext cx="24224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1999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42351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 17" descr="Декоративный элемент">
            <a:extLst>
              <a:ext uri="{FF2B5EF4-FFF2-40B4-BE49-F238E27FC236}">
                <a16:creationId xmlns:a16="http://schemas.microsoft.com/office/drawing/2014/main" id="{067AF930-F598-4747-9605-0A838ED2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5400000" flipH="1">
            <a:off x="4743216" y="-3976630"/>
            <a:ext cx="2705567" cy="11429999"/>
            <a:chOff x="4578818" y="945960"/>
            <a:chExt cx="6880587" cy="5226241"/>
          </a:xfrm>
        </p:grpSpPr>
        <p:cxnSp>
          <p:nvCxnSpPr>
            <p:cNvPr id="19" name="Прямая соединительная линия 18">
              <a:extLst>
                <a:ext uri="{FF2B5EF4-FFF2-40B4-BE49-F238E27FC236}">
                  <a16:creationId xmlns:a16="http://schemas.microsoft.com/office/drawing/2014/main" id="{21D710A3-26CD-4F84-A4D0-36F61290B609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341FF842-56E6-401D-9231-6DA71802EEF0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 20">
              <a:extLst>
                <a:ext uri="{FF2B5EF4-FFF2-40B4-BE49-F238E27FC236}">
                  <a16:creationId xmlns:a16="http://schemas.microsoft.com/office/drawing/2014/main" id="{92A67031-41E7-43C9-8962-AD5A25383D2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Группа 21" descr="Декоративный элемент">
            <a:extLst>
              <a:ext uri="{FF2B5EF4-FFF2-40B4-BE49-F238E27FC236}">
                <a16:creationId xmlns:a16="http://schemas.microsoft.com/office/drawing/2014/main" id="{094F297F-EFDC-486B-84B0-60452DD9DD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16200000" flipH="1" flipV="1">
            <a:off x="4127722" y="-1334239"/>
            <a:ext cx="3938452" cy="11430000"/>
            <a:chOff x="4578818" y="945960"/>
            <a:chExt cx="6880587" cy="5226241"/>
          </a:xfrm>
        </p:grpSpPr>
        <p:cxnSp>
          <p:nvCxnSpPr>
            <p:cNvPr id="23" name="Прямая соединительная линия 22">
              <a:extLst>
                <a:ext uri="{FF2B5EF4-FFF2-40B4-BE49-F238E27FC236}">
                  <a16:creationId xmlns:a16="http://schemas.microsoft.com/office/drawing/2014/main" id="{B19EBAE2-30BF-4069-8CA3-ED78C7E5B56D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DFB05770-3738-4864-BC82-D2B153B53989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 24">
              <a:extLst>
                <a:ext uri="{FF2B5EF4-FFF2-40B4-BE49-F238E27FC236}">
                  <a16:creationId xmlns:a16="http://schemas.microsoft.com/office/drawing/2014/main" id="{8F765A14-4747-43AD-9029-6A1A9224A4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" name="Прямая соединительная линия 4" descr="Декоративный элемент">
            <a:extLst>
              <a:ext uri="{FF2B5EF4-FFF2-40B4-BE49-F238E27FC236}">
                <a16:creationId xmlns:a16="http://schemas.microsoft.com/office/drawing/2014/main" id="{32CF6C65-9676-4BE4-A507-1A1EC5CCD8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938677" y="1433444"/>
            <a:ext cx="102960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0700" y="561769"/>
            <a:ext cx="8313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ooper Black" panose="0208090404030B020404" pitchFamily="18" charset="0"/>
              </a:rPr>
              <a:t>Who </a:t>
            </a:r>
            <a:r>
              <a:rPr lang="en-US" sz="4000" dirty="0">
                <a:latin typeface="Cooper Black" panose="0208090404030B020404" pitchFamily="18" charset="0"/>
              </a:rPr>
              <a:t>is the author of the </a:t>
            </a:r>
            <a:r>
              <a:rPr lang="en-US" sz="4000" dirty="0" smtClean="0">
                <a:latin typeface="Cooper Black" panose="0208090404030B020404" pitchFamily="18" charset="0"/>
              </a:rPr>
              <a:t>track?</a:t>
            </a:r>
            <a:endParaRPr lang="ru-RU" sz="4000" dirty="0"/>
          </a:p>
        </p:txBody>
      </p:sp>
      <p:pic>
        <p:nvPicPr>
          <p:cNvPr id="9" name="Might_and_Magic_Heroes_7_-_Academy_Theme_Music_(The_Wizard_s_Waltz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2788" y="2722909"/>
            <a:ext cx="1169865" cy="1169865"/>
          </a:xfrm>
          <a:prstGeom prst="rect">
            <a:avLst/>
          </a:prstGeom>
        </p:spPr>
      </p:pic>
      <p:pic>
        <p:nvPicPr>
          <p:cNvPr id="5122" name="Picture 2" descr="Lenagold - Клипарт - Музыкальные инструменты - Клавишны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553" y="1651357"/>
            <a:ext cx="3452275" cy="45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enagold - Клипарт - Музыкальные инструменты - Клавишны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743" y="1689457"/>
            <a:ext cx="3413616" cy="45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172230" y="1597234"/>
            <a:ext cx="1943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oper Black" panose="0208090404030B020404" pitchFamily="18" charset="0"/>
              </a:rPr>
              <a:t>a)</a:t>
            </a:r>
            <a:r>
              <a:rPr lang="ru-RU" sz="2800" dirty="0" smtClean="0">
                <a:latin typeface="Cooper Black" panose="0208090404030B020404" pitchFamily="18" charset="0"/>
              </a:rPr>
              <a:t> </a:t>
            </a:r>
            <a:r>
              <a:rPr lang="en-US" sz="2800" dirty="0" smtClean="0">
                <a:latin typeface="Cooper Black" panose="0208090404030B020404" pitchFamily="18" charset="0"/>
              </a:rPr>
              <a:t>Mozart</a:t>
            </a:r>
            <a:endParaRPr lang="ru-RU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5523044" y="1818234"/>
            <a:ext cx="3061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oper Black" panose="0208090404030B020404" pitchFamily="18" charset="0"/>
              </a:rPr>
              <a:t>b) Raul Romero</a:t>
            </a:r>
            <a:endParaRPr lang="ru-RU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4455366" y="4732252"/>
            <a:ext cx="2546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oper Black" panose="0208090404030B020404" pitchFamily="18" charset="0"/>
              </a:rPr>
              <a:t>c) Beethoven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455366" y="5702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4144034" y="5548412"/>
            <a:ext cx="3871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oper Black" panose="0208090404030B020404" pitchFamily="18" charset="0"/>
              </a:rPr>
              <a:t>d</a:t>
            </a:r>
            <a:r>
              <a:rPr lang="en-US" sz="2800" dirty="0">
                <a:latin typeface="Cooper Black" panose="0208090404030B020404" pitchFamily="18" charset="0"/>
              </a:rPr>
              <a:t>) Vladimir </a:t>
            </a:r>
            <a:r>
              <a:rPr lang="en-US" sz="2800" dirty="0" err="1">
                <a:latin typeface="Cooper Black" panose="0208090404030B020404" pitchFamily="18" charset="0"/>
              </a:rPr>
              <a:t>Migulya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383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 17" descr="Декоративный элемент">
            <a:extLst>
              <a:ext uri="{FF2B5EF4-FFF2-40B4-BE49-F238E27FC236}">
                <a16:creationId xmlns:a16="http://schemas.microsoft.com/office/drawing/2014/main" id="{067AF930-F598-4747-9605-0A838ED2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5400000" flipH="1">
            <a:off x="4594567" y="-3827982"/>
            <a:ext cx="2705567" cy="11132702"/>
            <a:chOff x="4578818" y="945960"/>
            <a:chExt cx="6880587" cy="5226241"/>
          </a:xfrm>
        </p:grpSpPr>
        <p:cxnSp>
          <p:nvCxnSpPr>
            <p:cNvPr id="19" name="Прямая соединительная линия 18">
              <a:extLst>
                <a:ext uri="{FF2B5EF4-FFF2-40B4-BE49-F238E27FC236}">
                  <a16:creationId xmlns:a16="http://schemas.microsoft.com/office/drawing/2014/main" id="{21D710A3-26CD-4F84-A4D0-36F61290B609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341FF842-56E6-401D-9231-6DA71802EEF0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 20">
              <a:extLst>
                <a:ext uri="{FF2B5EF4-FFF2-40B4-BE49-F238E27FC236}">
                  <a16:creationId xmlns:a16="http://schemas.microsoft.com/office/drawing/2014/main" id="{92A67031-41E7-43C9-8962-AD5A25383D2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Группа 21" descr="Декоративный элемент">
            <a:extLst>
              <a:ext uri="{FF2B5EF4-FFF2-40B4-BE49-F238E27FC236}">
                <a16:creationId xmlns:a16="http://schemas.microsoft.com/office/drawing/2014/main" id="{094F297F-EFDC-486B-84B0-60452DD9DD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rot="16200000" flipH="1" flipV="1">
            <a:off x="4703552" y="-307746"/>
            <a:ext cx="4075097" cy="9545202"/>
            <a:chOff x="4578818" y="945960"/>
            <a:chExt cx="6880587" cy="5226241"/>
          </a:xfrm>
        </p:grpSpPr>
        <p:cxnSp>
          <p:nvCxnSpPr>
            <p:cNvPr id="23" name="Прямая соединительная линия 22">
              <a:extLst>
                <a:ext uri="{FF2B5EF4-FFF2-40B4-BE49-F238E27FC236}">
                  <a16:creationId xmlns:a16="http://schemas.microsoft.com/office/drawing/2014/main" id="{B19EBAE2-30BF-4069-8CA3-ED78C7E5B56D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DFB05770-3738-4864-BC82-D2B153B53989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 24">
              <a:extLst>
                <a:ext uri="{FF2B5EF4-FFF2-40B4-BE49-F238E27FC236}">
                  <a16:creationId xmlns:a16="http://schemas.microsoft.com/office/drawing/2014/main" id="{8F765A14-4747-43AD-9029-6A1A9224A4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655333" y="897657"/>
            <a:ext cx="6693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oper Black" panose="0208090404030B020404" pitchFamily="18" charset="0"/>
              </a:rPr>
              <a:t>Who </a:t>
            </a:r>
            <a:r>
              <a:rPr lang="en-US" sz="3200" dirty="0">
                <a:latin typeface="Cooper Black" panose="0208090404030B020404" pitchFamily="18" charset="0"/>
              </a:rPr>
              <a:t>is the author of the </a:t>
            </a:r>
            <a:r>
              <a:rPr lang="en-US" sz="3200" dirty="0" smtClean="0">
                <a:latin typeface="Cooper Black" panose="0208090404030B020404" pitchFamily="18" charset="0"/>
              </a:rPr>
              <a:t>track?</a:t>
            </a:r>
            <a:endParaRPr lang="ru-RU" sz="3200" dirty="0"/>
          </a:p>
        </p:txBody>
      </p:sp>
      <p:pic>
        <p:nvPicPr>
          <p:cNvPr id="9" name="Might_and_Magic_Heroes_7_-_Academy_Theme_Music_(The_Wizard_s_Waltz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5971" y="3925515"/>
            <a:ext cx="1169865" cy="116986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25658" y="2566886"/>
            <a:ext cx="39677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Paul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Romero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Пол Ромеро / Paul Rome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41"/>
            <a:ext cx="4508389" cy="684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2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 19" descr="Декоративный элемент">
            <a:extLst>
              <a:ext uri="{FF2B5EF4-FFF2-40B4-BE49-F238E27FC236}">
                <a16:creationId xmlns:a16="http://schemas.microsoft.com/office/drawing/2014/main" id="{657FC711-4568-4FA7-AA48-8402C6452B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6200000" flipH="1">
            <a:off x="6158156" y="577928"/>
            <a:ext cx="6611769" cy="5455921"/>
          </a:xfrm>
          <a:prstGeom prst="rect">
            <a:avLst/>
          </a:prstGeom>
          <a:gradFill flip="none" rotWithShape="1">
            <a:gsLst>
              <a:gs pos="1000">
                <a:schemeClr val="tx1">
                  <a:alpha val="0"/>
                </a:schemeClr>
              </a:gs>
              <a:gs pos="61000">
                <a:schemeClr val="tx1">
                  <a:alpha val="92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0BB4A24-2253-4A39-B175-C5120133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1" y="246231"/>
            <a:ext cx="6469380" cy="957729"/>
          </a:xfrm>
        </p:spPr>
        <p:txBody>
          <a:bodyPr rtlCol="0">
            <a:normAutofit fontScale="90000"/>
          </a:bodyPr>
          <a:lstStyle/>
          <a:p>
            <a:r>
              <a:rPr lang="en-US" b="1" dirty="0"/>
              <a:t>Guess the style of music?</a:t>
            </a:r>
            <a:endParaRPr lang="ru-RU" b="1" dirty="0"/>
          </a:p>
        </p:txBody>
      </p:sp>
      <p:cxnSp>
        <p:nvCxnSpPr>
          <p:cNvPr id="18" name="Прямая соединительная линия 17" descr="Декоративный элемент">
            <a:extLst>
              <a:ext uri="{FF2B5EF4-FFF2-40B4-BE49-F238E27FC236}">
                <a16:creationId xmlns:a16="http://schemas.microsoft.com/office/drawing/2014/main" id="{9F0A75C1-3072-4DCB-952E-5C598E1C83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8023225" y="1276722"/>
            <a:ext cx="33480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Прямоугольник 18" descr="Декоративный элемент">
            <a:extLst>
              <a:ext uri="{FF2B5EF4-FFF2-40B4-BE49-F238E27FC236}">
                <a16:creationId xmlns:a16="http://schemas.microsoft.com/office/drawing/2014/main" id="{D7DD2AF5-94F8-4276-A384-39A296E9E6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5400000">
            <a:off x="5657999" y="340659"/>
            <a:ext cx="864000" cy="12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7" name="Равнобедренный треугольник 16" descr="Декоративный элемент">
            <a:extLst>
              <a:ext uri="{FF2B5EF4-FFF2-40B4-BE49-F238E27FC236}">
                <a16:creationId xmlns:a16="http://schemas.microsoft.com/office/drawing/2014/main" id="{3E135D3E-7923-4D69-BC52-1E8434A0B2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0932000" y="-683"/>
            <a:ext cx="1260000" cy="1260000"/>
          </a:xfrm>
          <a:prstGeom prst="triangle">
            <a:avLst>
              <a:gd name="adj" fmla="val 0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/>
          </a:p>
        </p:txBody>
      </p:sp>
      <p:pic>
        <p:nvPicPr>
          <p:cNvPr id="6146" name="Picture 2" descr="☲ YAMAHA HS5 ☛ Хотите купить? 《ЦЕНА 6897 ₴》➛MusicProf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87" y="246231"/>
            <a:ext cx="1761241" cy="24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86954" y="1019294"/>
            <a:ext cx="1534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oper Black" panose="0208090404030B020404" pitchFamily="18" charset="0"/>
              </a:rPr>
              <a:t>a) Trap</a:t>
            </a:r>
            <a:endParaRPr lang="ru-RU" sz="2800" dirty="0"/>
          </a:p>
        </p:txBody>
      </p:sp>
      <p:pic>
        <p:nvPicPr>
          <p:cNvPr id="6148" name="Picture 4" descr="Купить БАРАБАННАЯ УСТАНОВКА STAGG TIM122WR с бесплатной доставкой по Москве  и России в интернет – магазине Pop-music.r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40" y="2761867"/>
            <a:ext cx="3692434" cy="313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257790" y="1989865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oper Black" panose="0208090404030B020404" pitchFamily="18" charset="0"/>
              </a:rPr>
              <a:t>b) Jazz</a:t>
            </a:r>
            <a:endParaRPr lang="ru-RU" sz="2800" dirty="0"/>
          </a:p>
        </p:txBody>
      </p:sp>
      <p:pic>
        <p:nvPicPr>
          <p:cNvPr id="8" name="GONE.Fludd - Могу пнуть это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64040" y="1714252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32986" y="1146440"/>
            <a:ext cx="1333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oper Black" panose="0208090404030B020404" pitchFamily="18" charset="0"/>
              </a:rPr>
              <a:t>c) Pop</a:t>
            </a:r>
            <a:endParaRPr lang="ru-RU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4055474" y="3853844"/>
            <a:ext cx="2938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oper Black" panose="0208090404030B020404" pitchFamily="18" charset="0"/>
              </a:rPr>
              <a:t>d) Heavy metal</a:t>
            </a:r>
            <a:endParaRPr lang="ru-RU" sz="2800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0214C0AF-0C99-49B8-B848-73442FA812F7}"/>
              </a:ext>
            </a:extLst>
          </p:cNvPr>
          <p:cNvSpPr txBox="1">
            <a:spLocks/>
          </p:cNvSpPr>
          <p:nvPr/>
        </p:nvSpPr>
        <p:spPr bwMode="black">
          <a:xfrm>
            <a:off x="3507052" y="2889013"/>
            <a:ext cx="5750440" cy="181037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b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solidFill>
                  <a:srgbClr val="FF0000"/>
                </a:solidFill>
                <a:latin typeface="Showcard Gothic" panose="04020904020102020604" pitchFamily="82" charset="0"/>
              </a:rPr>
              <a:t>This is Trap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0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1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Река в Париже">
            <a:extLst>
              <a:ext uri="{FF2B5EF4-FFF2-40B4-BE49-F238E27FC236}">
                <a16:creationId xmlns:a16="http://schemas.microsoft.com/office/drawing/2014/main" id="{B9CBB346-0CD2-4685-99B1-EF04ED2E1F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4" name="Прямоугольник 3" descr="Декоративный элемент">
            <a:extLst>
              <a:ext uri="{FF2B5EF4-FFF2-40B4-BE49-F238E27FC236}">
                <a16:creationId xmlns:a16="http://schemas.microsoft.com/office/drawing/2014/main" id="{90ECD7DE-6ECE-44C1-B0B1-B368695624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 bwMode="black">
          <a:xfrm>
            <a:off x="3131820" y="1143017"/>
            <a:ext cx="5928361" cy="4571967"/>
          </a:xfrm>
          <a:prstGeom prst="rect">
            <a:avLst/>
          </a:prstGeom>
          <a:solidFill>
            <a:srgbClr val="000000">
              <a:alpha val="55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FFFCD-801A-478E-9627-5836490CE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216" y="1127369"/>
            <a:ext cx="5183584" cy="1188720"/>
          </a:xfrm>
        </p:spPr>
        <p:txBody>
          <a:bodyPr rtlCol="0"/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How well do you know these 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50C2D7-C7F2-4AE4-B99C-A4F5CDF8D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3524" y="2316089"/>
            <a:ext cx="4702968" cy="3909119"/>
          </a:xfrm>
        </p:spPr>
        <p:txBody>
          <a:bodyPr rtlCol="0">
            <a:normAutofit/>
          </a:bodyPr>
          <a:lstStyle/>
          <a:p>
            <a:pPr rtl="0"/>
            <a:r>
              <a:rPr lang="en-US" sz="2400" dirty="0" smtClean="0"/>
              <a:t>sports</a:t>
            </a:r>
            <a:endParaRPr lang="ru-RU" sz="2400" dirty="0"/>
          </a:p>
          <a:p>
            <a:pPr rtl="0"/>
            <a:endParaRPr lang="ru-RU" sz="2400" dirty="0"/>
          </a:p>
        </p:txBody>
      </p:sp>
      <p:cxnSp>
        <p:nvCxnSpPr>
          <p:cNvPr id="12" name="Прямая соединительная линия 11" descr="Декоративный элемент">
            <a:extLst>
              <a:ext uri="{FF2B5EF4-FFF2-40B4-BE49-F238E27FC236}">
                <a16:creationId xmlns:a16="http://schemas.microsoft.com/office/drawing/2014/main" id="{052DC118-2E25-449E-B08F-DC7B604FFE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3864000" y="2229289"/>
            <a:ext cx="4464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 10" descr="Декоративный элемент">
            <a:extLst>
              <a:ext uri="{FF2B5EF4-FFF2-40B4-BE49-F238E27FC236}">
                <a16:creationId xmlns:a16="http://schemas.microsoft.com/office/drawing/2014/main" id="{0E90DB81-F779-42BC-9736-F4BD7E268D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/>
          </p:cNvSpPr>
          <p:nvPr/>
        </p:nvSpPr>
        <p:spPr bwMode="black">
          <a:xfrm>
            <a:off x="3054000" y="1069120"/>
            <a:ext cx="6084000" cy="4719760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7" name="Прямоугольник 16" descr="Декоративный элемент">
            <a:extLst>
              <a:ext uri="{FF2B5EF4-FFF2-40B4-BE49-F238E27FC236}">
                <a16:creationId xmlns:a16="http://schemas.microsoft.com/office/drawing/2014/main" id="{6B2E2FBC-3A83-4C18-9BA9-D8E72AF5AB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black">
          <a:xfrm>
            <a:off x="2964000" y="999300"/>
            <a:ext cx="6264000" cy="485940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74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 14" descr="Декоративный элемент">
            <a:extLst>
              <a:ext uri="{FF2B5EF4-FFF2-40B4-BE49-F238E27FC236}">
                <a16:creationId xmlns:a16="http://schemas.microsoft.com/office/drawing/2014/main" id="{58705588-E2BC-4E36-A99E-9B19942BFE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45300" y="1181100"/>
            <a:ext cx="5601500" cy="306671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/>
          </a:p>
        </p:txBody>
      </p:sp>
      <p:cxnSp>
        <p:nvCxnSpPr>
          <p:cNvPr id="28" name="Прямая соединительная линия 27" descr="Декоративный элемент">
            <a:extLst>
              <a:ext uri="{FF2B5EF4-FFF2-40B4-BE49-F238E27FC236}">
                <a16:creationId xmlns:a16="http://schemas.microsoft.com/office/drawing/2014/main" id="{4EB46CFB-014A-4721-A9DB-8607BB257F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-63500" y="355600"/>
            <a:ext cx="12306300" cy="91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47360" y="1041400"/>
            <a:ext cx="5197380" cy="3420000"/>
          </a:xfrm>
        </p:spPr>
        <p:txBody>
          <a:bodyPr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Russian professional tennis player; the third racket of the world in singles, finalist of two Grand Slam tournaments, winner of nine ATP tournaments in singles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Who is he?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DaniilMedvedevSS19shoo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1041399"/>
            <a:ext cx="3654425" cy="548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17976" y="5029150"/>
            <a:ext cx="3773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oper Black" panose="0208090404030B020404" pitchFamily="18" charset="0"/>
              </a:rPr>
              <a:t>b</a:t>
            </a:r>
            <a:r>
              <a:rPr lang="en-US" sz="2800" dirty="0">
                <a:latin typeface="Cooper Black" panose="0208090404030B020404" pitchFamily="18" charset="0"/>
              </a:rPr>
              <a:t>) </a:t>
            </a:r>
            <a:r>
              <a:rPr lang="en-US" sz="2800" dirty="0" smtClean="0">
                <a:latin typeface="Cooper Black" panose="0208090404030B020404" pitchFamily="18" charset="0"/>
              </a:rPr>
              <a:t>Medvedev </a:t>
            </a:r>
            <a:r>
              <a:rPr lang="en-US" sz="2800" dirty="0">
                <a:latin typeface="Cooper Black" panose="0208090404030B020404" pitchFamily="18" charset="0"/>
              </a:rPr>
              <a:t>Daniil</a:t>
            </a:r>
            <a:endParaRPr lang="ru-RU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47360" y="4407426"/>
            <a:ext cx="3402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oper Black" panose="0208090404030B020404" pitchFamily="18" charset="0"/>
              </a:rPr>
              <a:t>a) </a:t>
            </a:r>
            <a:r>
              <a:rPr lang="en-US" sz="2800" dirty="0" err="1">
                <a:latin typeface="Cooper Black" panose="0208090404030B020404" pitchFamily="18" charset="0"/>
              </a:rPr>
              <a:t>Rublev</a:t>
            </a:r>
            <a:r>
              <a:rPr lang="en-US" sz="2800" dirty="0">
                <a:latin typeface="Cooper Black" panose="0208090404030B020404" pitchFamily="18" charset="0"/>
              </a:rPr>
              <a:t> Andrey</a:t>
            </a:r>
            <a:endParaRPr lang="ru-R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786450" y="5650874"/>
            <a:ext cx="4272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oper Black" panose="0208090404030B020404" pitchFamily="18" charset="0"/>
              </a:rPr>
              <a:t>c) </a:t>
            </a:r>
            <a:r>
              <a:rPr lang="en-US" sz="2800" dirty="0" err="1">
                <a:latin typeface="Cooper Black" panose="0208090404030B020404" pitchFamily="18" charset="0"/>
              </a:rPr>
              <a:t>Povetkin</a:t>
            </a:r>
            <a:r>
              <a:rPr lang="en-US" sz="2800" dirty="0">
                <a:latin typeface="Cooper Black" panose="0208090404030B020404" pitchFamily="18" charset="0"/>
              </a:rPr>
              <a:t> Alexander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7087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 14" descr="Декоративный элемент">
            <a:extLst>
              <a:ext uri="{FF2B5EF4-FFF2-40B4-BE49-F238E27FC236}">
                <a16:creationId xmlns:a16="http://schemas.microsoft.com/office/drawing/2014/main" id="{58705588-E2BC-4E36-A99E-9B19942BFE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45300" y="1181100"/>
            <a:ext cx="5601500" cy="306671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/>
          </a:p>
        </p:txBody>
      </p:sp>
      <p:cxnSp>
        <p:nvCxnSpPr>
          <p:cNvPr id="28" name="Прямая соединительная линия 27" descr="Декоративный элемент">
            <a:extLst>
              <a:ext uri="{FF2B5EF4-FFF2-40B4-BE49-F238E27FC236}">
                <a16:creationId xmlns:a16="http://schemas.microsoft.com/office/drawing/2014/main" id="{4EB46CFB-014A-4721-A9DB-8607BB257F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V="1">
            <a:off x="-63500" y="355600"/>
            <a:ext cx="12306300" cy="91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47360" y="1041400"/>
            <a:ext cx="5197380" cy="3420000"/>
          </a:xfrm>
        </p:spPr>
        <p:txBody>
          <a:bodyPr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Russian professional tennis player; the third racket of the world in singles, finalist of two Grand Slam tournaments, winner of nine ATP tournaments in singles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Who is he?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DaniilMedvedevSS19shoo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1041399"/>
            <a:ext cx="3654425" cy="548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62176" y="4930646"/>
            <a:ext cx="4682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) </a:t>
            </a:r>
            <a:r>
              <a:rPr lang="en-US" sz="3600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Medvedev </a:t>
            </a:r>
            <a:r>
              <a:rPr lang="en-US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Daniil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360" y="4407426"/>
            <a:ext cx="3402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oper Black" panose="0208090404030B020404" pitchFamily="18" charset="0"/>
              </a:rPr>
              <a:t>a) </a:t>
            </a:r>
            <a:r>
              <a:rPr lang="en-US" sz="2800" dirty="0" err="1">
                <a:latin typeface="Cooper Black" panose="0208090404030B020404" pitchFamily="18" charset="0"/>
              </a:rPr>
              <a:t>Rublev</a:t>
            </a:r>
            <a:r>
              <a:rPr lang="en-US" sz="2800" dirty="0">
                <a:latin typeface="Cooper Black" panose="0208090404030B020404" pitchFamily="18" charset="0"/>
              </a:rPr>
              <a:t> Andrey</a:t>
            </a:r>
            <a:endParaRPr lang="ru-R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786450" y="5650874"/>
            <a:ext cx="4272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oper Black" panose="0208090404030B020404" pitchFamily="18" charset="0"/>
              </a:rPr>
              <a:t>c) </a:t>
            </a:r>
            <a:r>
              <a:rPr lang="en-US" sz="2800" dirty="0" err="1">
                <a:latin typeface="Cooper Black" panose="0208090404030B020404" pitchFamily="18" charset="0"/>
              </a:rPr>
              <a:t>Povetkin</a:t>
            </a:r>
            <a:r>
              <a:rPr lang="en-US" sz="2800" dirty="0">
                <a:latin typeface="Cooper Black" panose="0208090404030B020404" pitchFamily="18" charset="0"/>
              </a:rPr>
              <a:t> Alexander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9959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сылка">
  <a:themeElements>
    <a:clrScheme name="Custom 12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B9BAA"/>
      </a:accent1>
      <a:accent2>
        <a:srgbClr val="FAB900"/>
      </a:accent2>
      <a:accent3>
        <a:srgbClr val="4B9BAA"/>
      </a:accent3>
      <a:accent4>
        <a:srgbClr val="EE7008"/>
      </a:accent4>
      <a:accent5>
        <a:srgbClr val="4B9BAA"/>
      </a:accent5>
      <a:accent6>
        <a:srgbClr val="D5393D"/>
      </a:accent6>
      <a:hlink>
        <a:srgbClr val="4B9BAA"/>
      </a:hlink>
      <a:folHlink>
        <a:srgbClr val="EE7008"/>
      </a:folHlink>
    </a:clrScheme>
    <a:fontScheme name="Custom 10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104605_TF89732948" id="{CE8183BC-32E3-41C2-B79C-5A7A529B00EF}" vid="{EA796FCB-E5F7-45B2-9578-D86DE74F830F}"/>
    </a:ext>
  </a:extLst>
</a:theme>
</file>

<file path=ppt/theme/theme2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EB7EC9-BFC3-4E03-AF78-FBB8B5F6FE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F42536-E1A7-4A93-85E5-1C91C8DE0C0F}">
  <ds:schemaRefs>
    <ds:schemaRef ds:uri="http://purl.org/dc/terms/"/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fb0879af-3eba-417a-a55a-ffe6dcd6ca77"/>
    <ds:schemaRef ds:uri="6dc4bcd6-49db-4c07-9060-8acfc67cef9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A86F69-8641-4864-BA5B-05F626DEC8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Виртуальная экскурсия</Template>
  <TotalTime>0</TotalTime>
  <Words>535</Words>
  <Application>Microsoft Office PowerPoint</Application>
  <PresentationFormat>Широкоэкранный</PresentationFormat>
  <Paragraphs>165</Paragraphs>
  <Slides>24</Slides>
  <Notes>11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42" baseType="lpstr">
      <vt:lpstr>Arial</vt:lpstr>
      <vt:lpstr>Calibri</vt:lpstr>
      <vt:lpstr>Century Gothic</vt:lpstr>
      <vt:lpstr>Century Schoolbook</vt:lpstr>
      <vt:lpstr>Cooper Black</vt:lpstr>
      <vt:lpstr>Gabriola</vt:lpstr>
      <vt:lpstr>Impact</vt:lpstr>
      <vt:lpstr>Segoe Print</vt:lpstr>
      <vt:lpstr>Showcard Gothic</vt:lpstr>
      <vt:lpstr>Tahoma</vt:lpstr>
      <vt:lpstr>Times New Roman</vt:lpstr>
      <vt:lpstr>Verdana</vt:lpstr>
      <vt:lpstr>Wingdings</vt:lpstr>
      <vt:lpstr>Wingdings 2</vt:lpstr>
      <vt:lpstr>Wingdings 3</vt:lpstr>
      <vt:lpstr>Посылка</vt:lpstr>
      <vt:lpstr>Ион</vt:lpstr>
      <vt:lpstr>View</vt:lpstr>
      <vt:lpstr>How well do you know these stars</vt:lpstr>
      <vt:lpstr>What year was Slava Marlow born?</vt:lpstr>
      <vt:lpstr>Презентация PowerPoint</vt:lpstr>
      <vt:lpstr>Презентация PowerPoint</vt:lpstr>
      <vt:lpstr>Презентация PowerPoint</vt:lpstr>
      <vt:lpstr>Guess the style of music?</vt:lpstr>
      <vt:lpstr>How well do you know these stars?</vt:lpstr>
      <vt:lpstr>Russian professional tennis player; the third racket of the world in singles, finalist of two Grand Slam tournaments, winner of nine ATP tournaments in singles. Who is he?</vt:lpstr>
      <vt:lpstr>Russian professional tennis player; the third racket of the world in singles, finalist of two Grand Slam tournaments, winner of nine ATP tournaments in singles. Who is he?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How well do you know these films and actors?</vt:lpstr>
      <vt:lpstr>What year was this film released?</vt:lpstr>
      <vt:lpstr>What year was this film released?</vt:lpstr>
      <vt:lpstr>Guess the movie from the excerpt</vt:lpstr>
      <vt:lpstr>Презентация PowerPoint</vt:lpstr>
      <vt:lpstr>Guess the movie from the excerpt</vt:lpstr>
      <vt:lpstr>Guess the movie from the excerpt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2021-03-12T13:13:30Z</dcterms:created>
  <dcterms:modified xsi:type="dcterms:W3CDTF">2021-03-12T15:09:16Z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