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09D8-ECE6-4560-AA13-6F99A5A81DBB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2BDA-E0E2-45ED-98EC-3F556B44B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231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09D8-ECE6-4560-AA13-6F99A5A81DBB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2BDA-E0E2-45ED-98EC-3F556B44B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977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09D8-ECE6-4560-AA13-6F99A5A81DBB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2BDA-E0E2-45ED-98EC-3F556B44B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198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09D8-ECE6-4560-AA13-6F99A5A81DBB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2BDA-E0E2-45ED-98EC-3F556B44B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88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09D8-ECE6-4560-AA13-6F99A5A81DBB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2BDA-E0E2-45ED-98EC-3F556B44B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56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09D8-ECE6-4560-AA13-6F99A5A81DBB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2BDA-E0E2-45ED-98EC-3F556B44B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218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09D8-ECE6-4560-AA13-6F99A5A81DBB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2BDA-E0E2-45ED-98EC-3F556B44B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282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09D8-ECE6-4560-AA13-6F99A5A81DBB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2BDA-E0E2-45ED-98EC-3F556B44B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62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09D8-ECE6-4560-AA13-6F99A5A81DBB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2BDA-E0E2-45ED-98EC-3F556B44B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70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09D8-ECE6-4560-AA13-6F99A5A81DBB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2BDA-E0E2-45ED-98EC-3F556B44B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85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09D8-ECE6-4560-AA13-6F99A5A81DBB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2BDA-E0E2-45ED-98EC-3F556B44B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181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09D8-ECE6-4560-AA13-6F99A5A81DBB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42BDA-E0E2-45ED-98EC-3F556B44B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690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Сверхновая уничтожила жизнь на Земле? | Честное Слов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" y="-1601"/>
            <a:ext cx="10299700" cy="6859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16000" y="279703"/>
            <a:ext cx="9601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massive stars run out of fuel, they end their lives in gigantic explosions called supernovas. These spectacular blasts are so bright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they can briefly outshine entire galaxies.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90752" y="3080469"/>
            <a:ext cx="73821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sz="4800" b="1" i="0" dirty="0" smtClean="0">
                <a:solidFill>
                  <a:srgbClr val="FFFF00"/>
                </a:solidFill>
                <a:effectLst/>
                <a:latin typeface="Segoe Print" panose="02000600000000000000" pitchFamily="2" charset="0"/>
              </a:rPr>
              <a:t>How do Stars Explode?</a:t>
            </a:r>
            <a:endParaRPr lang="en-US" sz="4800" b="1" i="0" dirty="0">
              <a:solidFill>
                <a:srgbClr val="FFFF00"/>
              </a:solidFill>
              <a:effectLst/>
              <a:latin typeface="Segoe Print" panose="02000600000000000000" pitchFamily="2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7100" y="1295332"/>
            <a:ext cx="31877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Extensive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technologies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illuminated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details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supernovas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massive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explosions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occur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still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mystery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404100" y="4670926"/>
            <a:ext cx="35433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dirty="0" err="1" smtClean="0">
                <a:solidFill>
                  <a:schemeClr val="bg1"/>
                </a:solidFill>
              </a:rPr>
              <a:t>Scientists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are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keen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to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understand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the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mechanics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of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these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stellar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blasts</a:t>
            </a:r>
            <a:r>
              <a:rPr lang="ru-RU" sz="2000" dirty="0" smtClean="0">
                <a:solidFill>
                  <a:schemeClr val="bg1"/>
                </a:solidFill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</a:rPr>
              <a:t>including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what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happens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inside</a:t>
            </a:r>
            <a:r>
              <a:rPr lang="ru-RU" sz="2000" dirty="0" smtClean="0">
                <a:solidFill>
                  <a:schemeClr val="bg1"/>
                </a:solidFill>
              </a:rPr>
              <a:t> a </a:t>
            </a:r>
            <a:r>
              <a:rPr lang="ru-RU" sz="2000" dirty="0" err="1" smtClean="0">
                <a:solidFill>
                  <a:schemeClr val="bg1"/>
                </a:solidFill>
              </a:rPr>
              <a:t>star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before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it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ignites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as</a:t>
            </a:r>
            <a:r>
              <a:rPr lang="ru-RU" sz="2000" dirty="0" smtClean="0">
                <a:solidFill>
                  <a:schemeClr val="bg1"/>
                </a:solidFill>
              </a:rPr>
              <a:t> a </a:t>
            </a:r>
            <a:r>
              <a:rPr lang="ru-RU" sz="2000" dirty="0" err="1" smtClean="0">
                <a:solidFill>
                  <a:schemeClr val="bg1"/>
                </a:solidFill>
              </a:rPr>
              <a:t>supernova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1718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85</Words>
  <Application>Microsoft Office PowerPoint</Application>
  <PresentationFormat>Широкоэкранный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Print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Sema</dc:creator>
  <cp:lastModifiedBy>Sema</cp:lastModifiedBy>
  <cp:revision>3</cp:revision>
  <dcterms:created xsi:type="dcterms:W3CDTF">2022-03-31T10:56:20Z</dcterms:created>
  <dcterms:modified xsi:type="dcterms:W3CDTF">2022-04-03T10:10:20Z</dcterms:modified>
</cp:coreProperties>
</file>