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5E4A-B043-4B45-9217-B92F0FC1E2AF}" type="datetimeFigureOut">
              <a:rPr lang="ru-RU" smtClean="0"/>
              <a:t>18.12.2024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A543-D88C-432F-9762-E0E0B701F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932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5E4A-B043-4B45-9217-B92F0FC1E2AF}" type="datetimeFigureOut">
              <a:rPr lang="ru-RU" smtClean="0"/>
              <a:t>18.12.2024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A543-D88C-432F-9762-E0E0B701F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787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5E4A-B043-4B45-9217-B92F0FC1E2AF}" type="datetimeFigureOut">
              <a:rPr lang="ru-RU" smtClean="0"/>
              <a:t>18.12.2024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A543-D88C-432F-9762-E0E0B701F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993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5E4A-B043-4B45-9217-B92F0FC1E2AF}" type="datetimeFigureOut">
              <a:rPr lang="ru-RU" smtClean="0"/>
              <a:t>18.12.2024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A543-D88C-432F-9762-E0E0B701F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3972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5E4A-B043-4B45-9217-B92F0FC1E2AF}" type="datetimeFigureOut">
              <a:rPr lang="ru-RU" smtClean="0"/>
              <a:t>18.12.2024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A543-D88C-432F-9762-E0E0B701F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637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5E4A-B043-4B45-9217-B92F0FC1E2AF}" type="datetimeFigureOut">
              <a:rPr lang="ru-RU" smtClean="0"/>
              <a:t>18.12.2024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A543-D88C-432F-9762-E0E0B701F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32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5E4A-B043-4B45-9217-B92F0FC1E2AF}" type="datetimeFigureOut">
              <a:rPr lang="ru-RU" smtClean="0"/>
              <a:t>18.12.2024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A543-D88C-432F-9762-E0E0B701F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166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5E4A-B043-4B45-9217-B92F0FC1E2AF}" type="datetimeFigureOut">
              <a:rPr lang="ru-RU" smtClean="0"/>
              <a:t>18.12.2024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A543-D88C-432F-9762-E0E0B701F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51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5E4A-B043-4B45-9217-B92F0FC1E2AF}" type="datetimeFigureOut">
              <a:rPr lang="ru-RU" smtClean="0"/>
              <a:t>18.12.2024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A543-D88C-432F-9762-E0E0B701F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215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5E4A-B043-4B45-9217-B92F0FC1E2AF}" type="datetimeFigureOut">
              <a:rPr lang="ru-RU" smtClean="0"/>
              <a:t>18.12.2024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A543-D88C-432F-9762-E0E0B701F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424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5E4A-B043-4B45-9217-B92F0FC1E2AF}" type="datetimeFigureOut">
              <a:rPr lang="ru-RU" smtClean="0"/>
              <a:t>18.12.2024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A543-D88C-432F-9762-E0E0B701F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80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5E4A-B043-4B45-9217-B92F0FC1E2AF}" type="datetimeFigureOut">
              <a:rPr lang="ru-RU" smtClean="0"/>
              <a:t>18.12.2024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A543-D88C-432F-9762-E0E0B701F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823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5E4A-B043-4B45-9217-B92F0FC1E2AF}" type="datetimeFigureOut">
              <a:rPr lang="ru-RU" smtClean="0"/>
              <a:t>18.12.2024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A543-D88C-432F-9762-E0E0B701F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19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33F85E4A-B043-4B45-9217-B92F0FC1E2AF}" type="datetimeFigureOut">
              <a:rPr lang="ru-RU" smtClean="0"/>
              <a:t>18.12.2024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A15AA543-D88C-432F-9762-E0E0B701F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310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33F85E4A-B043-4B45-9217-B92F0FC1E2AF}" type="datetimeFigureOut">
              <a:rPr lang="ru-RU" smtClean="0"/>
              <a:t>18.12.2024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A15AA543-D88C-432F-9762-E0E0B701F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1499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B53244-731A-9839-C13D-2C8BC261BC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33047"/>
            <a:ext cx="8013895" cy="593896"/>
          </a:xfrm>
        </p:spPr>
        <p:txBody>
          <a:bodyPr>
            <a:normAutofit fontScale="90000"/>
          </a:bodyPr>
          <a:lstStyle/>
          <a:p>
            <a:r>
              <a:rPr lang="en-US" dirty="0"/>
              <a:t>Fire-breathing Dragon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BCBED56-7822-F4F6-3F65-2572CD26E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57" y="1139483"/>
            <a:ext cx="9017391" cy="5285469"/>
          </a:xfrm>
        </p:spPr>
        <p:txBody>
          <a:bodyPr/>
          <a:lstStyle/>
          <a:p>
            <a:pPr algn="l"/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Dragon-big and scary monster  from the depths of Baikal, and maybe live there now. For the first time legend appeared I the distant past, where it is said that t the bottom of lake Baikal lives dragon who control all the animals there.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And when appeared world, arrived gold coach, and the dragon came out from there. And when he slapped his tail on the ground, </a:t>
            </a:r>
            <a:r>
              <a:rPr lang="en-US" dirty="0" err="1">
                <a:solidFill>
                  <a:schemeClr val="bg1"/>
                </a:solidFill>
              </a:rPr>
              <a:t>appared</a:t>
            </a:r>
            <a:r>
              <a:rPr lang="en-US" dirty="0">
                <a:solidFill>
                  <a:schemeClr val="bg1"/>
                </a:solidFill>
              </a:rPr>
              <a:t> lake and he jumped there. People who started live near the lake worshipped him every 120 years. </a:t>
            </a:r>
            <a:r>
              <a:rPr lang="en-US">
                <a:solidFill>
                  <a:schemeClr val="bg1"/>
                </a:solidFill>
              </a:rPr>
              <a:t>But, people </a:t>
            </a:r>
            <a:r>
              <a:rPr lang="en-US" dirty="0">
                <a:solidFill>
                  <a:schemeClr val="bg1"/>
                </a:solidFill>
              </a:rPr>
              <a:t>began to forget about worship, and then the Dragon got angry and kill people by floating them with water all the way to the ocean.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And they say that when studying the bottom of the lake ,they saw a creature </a:t>
            </a:r>
            <a:r>
              <a:rPr lang="en-US" dirty="0" err="1">
                <a:solidFill>
                  <a:schemeClr val="bg1"/>
                </a:solidFill>
              </a:rPr>
              <a:t>aboyt</a:t>
            </a:r>
            <a:r>
              <a:rPr lang="en-US" dirty="0">
                <a:solidFill>
                  <a:schemeClr val="bg1"/>
                </a:solidFill>
              </a:rPr>
              <a:t> 30 </a:t>
            </a:r>
            <a:r>
              <a:rPr lang="en-US" dirty="0" err="1">
                <a:solidFill>
                  <a:schemeClr val="bg1"/>
                </a:solidFill>
              </a:rPr>
              <a:t>metres</a:t>
            </a:r>
            <a:r>
              <a:rPr lang="en-US" dirty="0">
                <a:solidFill>
                  <a:schemeClr val="bg1"/>
                </a:solidFill>
              </a:rPr>
              <a:t> in length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029" name="Picture 5" descr="Время дракона 2 | Пикабу">
            <a:extLst>
              <a:ext uri="{FF2B5EF4-FFF2-40B4-BE49-F238E27FC236}">
                <a16:creationId xmlns:a16="http://schemas.microsoft.com/office/drawing/2014/main" id="{204D663E-51BD-589C-867B-177E09B69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0948" y="1139483"/>
            <a:ext cx="2851051" cy="3778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72644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Цитаты">
  <a:themeElements>
    <a:clrScheme name="Цитаты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Цитаты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Цитаты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Цитаты</Template>
  <TotalTime>6</TotalTime>
  <Words>148</Words>
  <Application>Microsoft Office PowerPoint</Application>
  <PresentationFormat>Широкоэкранный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Century Gothic</vt:lpstr>
      <vt:lpstr>Wingdings 2</vt:lpstr>
      <vt:lpstr>Цитаты</vt:lpstr>
      <vt:lpstr>Fire-breathing Dragon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Лев Пивоваров</dc:creator>
  <cp:lastModifiedBy>Лев Пивоваров</cp:lastModifiedBy>
  <cp:revision>2</cp:revision>
  <dcterms:created xsi:type="dcterms:W3CDTF">2024-12-17T13:17:46Z</dcterms:created>
  <dcterms:modified xsi:type="dcterms:W3CDTF">2024-12-18T01:04:53Z</dcterms:modified>
</cp:coreProperties>
</file>