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85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54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33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20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20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74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90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15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649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82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30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58E6E-CB9D-401C-947E-6DADBCE25CB4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93146-9EBE-456F-9E90-EA511FFA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14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6006" y="98105"/>
            <a:ext cx="2105891" cy="506932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Festival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Славянские языческие фестивали | Славяне в современном мире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26"/>
          <a:stretch/>
        </p:blipFill>
        <p:spPr bwMode="auto">
          <a:xfrm>
            <a:off x="436618" y="757241"/>
            <a:ext cx="6120533" cy="37792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94311" y="5013581"/>
            <a:ext cx="72071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sure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festival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will be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everyone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will be happy. I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hope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quality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performances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will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57151" y="734738"/>
            <a:ext cx="547136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Festivals are constantly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throughout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country. They are often associated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some important date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Sometimes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tradition. I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anyone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will be happy to participate in the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festival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43844" y="2566383"/>
            <a:ext cx="529797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school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festival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tradition. All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classes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performances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several months.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Russian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souvenirs.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already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rehearsing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several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scenes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practicing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dancing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the main poster of the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festival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9587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132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Festival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Sema</dc:creator>
  <cp:lastModifiedBy>Sema</cp:lastModifiedBy>
  <cp:revision>3</cp:revision>
  <dcterms:created xsi:type="dcterms:W3CDTF">2023-03-15T11:57:13Z</dcterms:created>
  <dcterms:modified xsi:type="dcterms:W3CDTF">2023-03-15T12:23:14Z</dcterms:modified>
</cp:coreProperties>
</file>