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5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1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4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5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1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DFB7-2F87-4954-A3E4-A27C885204E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F2D9-8E57-44FC-933D-FC438E1F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6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аллы и коралловые рифы – описание, как добраться, фотографии и море  интересной информации | Nicko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ru-RU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7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C0D9EF"/>
            </a:gs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50" y="565079"/>
            <a:ext cx="3932237" cy="11757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 is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in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oceania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>
          <a:xfrm>
            <a:off x="5183188" y="565079"/>
            <a:ext cx="6172200" cy="5303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5973" y="2004648"/>
            <a:ext cx="3415689" cy="3811588"/>
          </a:xfrm>
        </p:spPr>
        <p:txBody>
          <a:bodyPr>
            <a:normAutofit/>
          </a:bodyPr>
          <a:lstStyle/>
          <a:p>
            <a:pPr algn="just"/>
            <a:r>
              <a:rPr lang="en-US" sz="3200" i="1" dirty="0" smtClean="0">
                <a:solidFill>
                  <a:srgbClr val="00B0F0"/>
                </a:solidFill>
              </a:rPr>
              <a:t>    Australia is a country located  in ocean and has population of 25 million inhabitants</a:t>
            </a:r>
            <a:r>
              <a:rPr lang="ru-RU" sz="3200" i="1" dirty="0" smtClean="0">
                <a:solidFill>
                  <a:srgbClr val="00B0F0"/>
                </a:solidFill>
              </a:rPr>
              <a:t>.</a:t>
            </a:r>
            <a:r>
              <a:rPr lang="en-US" sz="3200" i="1" dirty="0" smtClean="0">
                <a:solidFill>
                  <a:srgbClr val="00B0F0"/>
                </a:solidFill>
              </a:rPr>
              <a:t>    </a:t>
            </a:r>
            <a:r>
              <a:rPr lang="ru-RU" sz="3200" i="1" dirty="0" smtClean="0">
                <a:solidFill>
                  <a:srgbClr val="00B0F0"/>
                </a:solidFill>
              </a:rPr>
              <a:t>4 </a:t>
            </a:r>
            <a:r>
              <a:rPr lang="en-US" sz="3200" i="1" dirty="0" smtClean="0">
                <a:solidFill>
                  <a:srgbClr val="00B0F0"/>
                </a:solidFill>
              </a:rPr>
              <a:t>million tourists come to Australia every year.</a:t>
            </a:r>
            <a:endParaRPr lang="ru-RU" sz="3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634" y="290143"/>
            <a:ext cx="3932237" cy="160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64" y="896814"/>
            <a:ext cx="4572000" cy="4255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0803" y="2057400"/>
            <a:ext cx="4576274" cy="3811588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capital of Australia?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1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788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2166" cy="381158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CANBERRA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7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1932"/>
          <a:stretch>
            <a:fillRect/>
          </a:stretch>
        </p:blipFill>
        <p:spPr>
          <a:xfrm>
            <a:off x="5486399" y="864332"/>
            <a:ext cx="5666765" cy="44745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864" y="1116623"/>
            <a:ext cx="3932237" cy="56007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iconic animals of Australia are the Kangaroo and the Peacock. They are depicted on the coat of arms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563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3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64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Australia</vt:lpstr>
      <vt:lpstr>Australia is country in oceania.</vt:lpstr>
      <vt:lpstr>Презентация PowerPoint</vt:lpstr>
      <vt:lpstr>QUESTION:</vt:lpstr>
      <vt:lpstr>ANSWER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Sema</dc:creator>
  <cp:lastModifiedBy>Sema</cp:lastModifiedBy>
  <cp:revision>11</cp:revision>
  <dcterms:created xsi:type="dcterms:W3CDTF">2023-09-24T05:21:11Z</dcterms:created>
  <dcterms:modified xsi:type="dcterms:W3CDTF">2023-09-24T12:48:55Z</dcterms:modified>
</cp:coreProperties>
</file>