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03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16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32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64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2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6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81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67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7D95-A517-467E-8453-88DADD3A4EE2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EF3F8-2C39-46B7-8328-054C5916F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4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71599" y="504736"/>
            <a:ext cx="89056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He is a TV presenter. Born into a family of Soviet(советские) actors. In April 2012, he launched his own show adaptation of the American program - "Evening ...", where he acts as a host and producer.</a:t>
            </a: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1542534"/>
            <a:ext cx="1457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</a:t>
            </a:r>
            <a:r>
              <a:rPr lang="ru-RU" dirty="0"/>
              <a:t> </a:t>
            </a:r>
            <a:r>
              <a:rPr lang="en-US" dirty="0"/>
              <a:t>Ivan </a:t>
            </a:r>
            <a:r>
              <a:rPr lang="en-US" dirty="0" err="1"/>
              <a:t>Urgant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14887" y="1543566"/>
            <a:ext cx="161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B</a:t>
            </a:r>
            <a:r>
              <a:rPr lang="en-US"/>
              <a:t> Slava Marlow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430607" y="1542534"/>
            <a:ext cx="170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 err="1"/>
              <a:t>Evgeny</a:t>
            </a:r>
            <a:r>
              <a:rPr lang="en-US" dirty="0"/>
              <a:t> Malkin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1600" y="2026334"/>
            <a:ext cx="9121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Music producer, the most famous project of which is the group "VIA Gra". In 2017 and 2018 he was a mentor in the project “Voice. Children"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38300" y="2786101"/>
            <a:ext cx="220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 </a:t>
            </a:r>
            <a:r>
              <a:rPr lang="en-US" dirty="0" err="1"/>
              <a:t>Vasily</a:t>
            </a:r>
            <a:r>
              <a:rPr lang="en-US" dirty="0"/>
              <a:t> Mikhailovich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714887" y="2786101"/>
            <a:ext cx="161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r>
              <a:rPr lang="en-US" dirty="0"/>
              <a:t> Igor </a:t>
            </a:r>
            <a:r>
              <a:rPr lang="en-US" dirty="0" err="1"/>
              <a:t>Akinfeev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430607" y="2882203"/>
            <a:ext cx="1846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 err="1"/>
              <a:t>Valeriy</a:t>
            </a:r>
            <a:r>
              <a:rPr lang="en-US" dirty="0"/>
              <a:t> </a:t>
            </a:r>
            <a:r>
              <a:rPr lang="en-US" dirty="0" err="1"/>
              <a:t>Meladze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371600" y="3399135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3) </a:t>
            </a:r>
            <a:r>
              <a:rPr lang="ru-RU" dirty="0" err="1"/>
              <a:t>One</a:t>
            </a:r>
            <a:r>
              <a:rPr lang="ru-RU" dirty="0"/>
              <a:t> of 16 </a:t>
            </a:r>
            <a:r>
              <a:rPr lang="ru-RU" dirty="0" err="1"/>
              <a:t>footballers</a:t>
            </a:r>
            <a:r>
              <a:rPr lang="ru-RU" dirty="0"/>
              <a:t> in </a:t>
            </a:r>
            <a:r>
              <a:rPr lang="ru-RU" dirty="0" err="1"/>
              <a:t>history</a:t>
            </a:r>
            <a:r>
              <a:rPr lang="ru-RU" dirty="0"/>
              <a:t> </a:t>
            </a:r>
            <a:r>
              <a:rPr lang="ru-RU" dirty="0" err="1"/>
              <a:t>who</a:t>
            </a:r>
            <a:r>
              <a:rPr lang="ru-RU" dirty="0"/>
              <a:t> </a:t>
            </a:r>
            <a:r>
              <a:rPr lang="ru-RU" dirty="0" err="1"/>
              <a:t>managed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score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the </a:t>
            </a:r>
            <a:r>
              <a:rPr lang="ru-RU" dirty="0" err="1"/>
              <a:t>age</a:t>
            </a:r>
            <a:r>
              <a:rPr lang="ru-RU" dirty="0"/>
              <a:t> of 17 in the </a:t>
            </a:r>
            <a:r>
              <a:rPr lang="ru-RU" dirty="0" err="1"/>
              <a:t>top</a:t>
            </a:r>
            <a:r>
              <a:rPr lang="ru-RU" dirty="0"/>
              <a:t> </a:t>
            </a:r>
            <a:r>
              <a:rPr lang="ru-RU" dirty="0" err="1"/>
              <a:t>league</a:t>
            </a:r>
            <a:r>
              <a:rPr lang="ru-RU" dirty="0"/>
              <a:t> of the </a:t>
            </a:r>
            <a:r>
              <a:rPr lang="ru-RU" dirty="0" err="1"/>
              <a:t>Russian</a:t>
            </a:r>
            <a:r>
              <a:rPr lang="ru-RU" dirty="0"/>
              <a:t> </a:t>
            </a:r>
            <a:r>
              <a:rPr lang="ru-RU" dirty="0" err="1"/>
              <a:t>championship</a:t>
            </a:r>
            <a:r>
              <a:rPr lang="ru-RU" dirty="0"/>
              <a:t>. </a:t>
            </a:r>
            <a:r>
              <a:rPr lang="ru-RU" dirty="0" err="1"/>
              <a:t>Since</a:t>
            </a:r>
            <a:r>
              <a:rPr lang="ru-RU" dirty="0"/>
              <a:t> 2016 he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been</a:t>
            </a:r>
            <a:r>
              <a:rPr lang="ru-RU" dirty="0"/>
              <a:t> </a:t>
            </a:r>
            <a:r>
              <a:rPr lang="ru-RU" dirty="0" err="1"/>
              <a:t>playing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Zenit</a:t>
            </a:r>
            <a:r>
              <a:rPr lang="ru-RU" dirty="0"/>
              <a:t> </a:t>
            </a:r>
            <a:r>
              <a:rPr lang="ru-RU" dirty="0" err="1"/>
              <a:t>St</a:t>
            </a:r>
            <a:r>
              <a:rPr lang="ru-RU" dirty="0"/>
              <a:t>. </a:t>
            </a:r>
            <a:r>
              <a:rPr lang="ru-RU" dirty="0" err="1"/>
              <a:t>Petersburg</a:t>
            </a:r>
            <a:r>
              <a:rPr lang="ru-RU" dirty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8300" y="4193066"/>
            <a:ext cx="115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 </a:t>
            </a:r>
            <a:r>
              <a:rPr lang="en-US" dirty="0"/>
              <a:t>Pharaoh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714887" y="4289168"/>
            <a:ext cx="207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r>
              <a:rPr lang="en-US" dirty="0"/>
              <a:t> Alexander </a:t>
            </a:r>
            <a:r>
              <a:rPr lang="en-US" dirty="0" err="1"/>
              <a:t>Kokorin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597900" y="4289168"/>
            <a:ext cx="1894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/>
              <a:t>Dmitry </a:t>
            </a:r>
            <a:r>
              <a:rPr lang="en-US" dirty="0" err="1"/>
              <a:t>Taratorin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371600" y="4806100"/>
            <a:ext cx="9121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4) </a:t>
            </a:r>
            <a:r>
              <a:rPr lang="ru-RU" dirty="0" err="1"/>
              <a:t>Russian</a:t>
            </a:r>
            <a:r>
              <a:rPr lang="ru-RU" dirty="0"/>
              <a:t> </a:t>
            </a:r>
            <a:r>
              <a:rPr lang="ru-RU" dirty="0" err="1"/>
              <a:t>beatmaker</a:t>
            </a:r>
            <a:r>
              <a:rPr lang="ru-RU" dirty="0"/>
              <a:t>, </a:t>
            </a:r>
            <a:r>
              <a:rPr lang="ru-RU" dirty="0" err="1"/>
              <a:t>known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close</a:t>
            </a:r>
            <a:r>
              <a:rPr lang="ru-RU" dirty="0"/>
              <a:t> </a:t>
            </a:r>
            <a:r>
              <a:rPr lang="ru-RU" dirty="0" err="1"/>
              <a:t>cooperation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Black</a:t>
            </a:r>
            <a:r>
              <a:rPr lang="ru-RU" dirty="0"/>
              <a:t> </a:t>
            </a:r>
            <a:r>
              <a:rPr lang="ru-RU" dirty="0" err="1"/>
              <a:t>Star</a:t>
            </a:r>
            <a:r>
              <a:rPr lang="ru-RU" dirty="0"/>
              <a:t>. His </a:t>
            </a:r>
            <a:r>
              <a:rPr lang="ru-RU" dirty="0" err="1"/>
              <a:t>musical</a:t>
            </a:r>
            <a:r>
              <a:rPr lang="ru-RU" dirty="0"/>
              <a:t> </a:t>
            </a:r>
            <a:r>
              <a:rPr lang="ru-RU" dirty="0" err="1"/>
              <a:t>career</a:t>
            </a:r>
            <a:r>
              <a:rPr lang="ru-RU" dirty="0"/>
              <a:t> </a:t>
            </a:r>
            <a:r>
              <a:rPr lang="ru-RU" dirty="0" err="1"/>
              <a:t>began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participation</a:t>
            </a:r>
            <a:r>
              <a:rPr lang="ru-RU" dirty="0"/>
              <a:t> in the </a:t>
            </a:r>
            <a:r>
              <a:rPr lang="ru-RU" dirty="0" err="1"/>
              <a:t>projects</a:t>
            </a:r>
            <a:r>
              <a:rPr lang="ru-RU" dirty="0"/>
              <a:t> of </a:t>
            </a:r>
            <a:r>
              <a:rPr lang="ru-RU" dirty="0" err="1"/>
              <a:t>Timati</a:t>
            </a:r>
            <a:r>
              <a:rPr lang="ru-RU" dirty="0"/>
              <a:t> and his </a:t>
            </a:r>
            <a:r>
              <a:rPr lang="ru-RU" dirty="0" err="1"/>
              <a:t>team</a:t>
            </a:r>
            <a:r>
              <a:rPr lang="ru-RU" dirty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7899" y="5452431"/>
            <a:ext cx="103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 err="1"/>
              <a:t>Palagin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787257" y="5511467"/>
            <a:ext cx="1160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Cakeboy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1638300" y="5597295"/>
            <a:ext cx="1186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 </a:t>
            </a:r>
            <a:r>
              <a:rPr lang="en-US" dirty="0"/>
              <a:t>Little Big</a:t>
            </a:r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EE4D60-96DB-43B9-AEDE-EAB9E7364B37}"/>
              </a:ext>
            </a:extLst>
          </p:cNvPr>
          <p:cNvSpPr txBox="1"/>
          <p:nvPr/>
        </p:nvSpPr>
        <p:spPr>
          <a:xfrm>
            <a:off x="1451295" y="6036406"/>
            <a:ext cx="1457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</a:t>
            </a:r>
            <a:r>
              <a:rPr lang="ru-RU" dirty="0"/>
              <a:t> </a:t>
            </a:r>
            <a:r>
              <a:rPr lang="en-US" dirty="0"/>
              <a:t>Ivan </a:t>
            </a:r>
            <a:r>
              <a:rPr lang="en-US" dirty="0" err="1"/>
              <a:t>Urgant</a:t>
            </a:r>
            <a:endParaRPr lang="ru-RU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F7DDDB-E0ED-4903-80E0-0EA7C5B25C34}"/>
              </a:ext>
            </a:extLst>
          </p:cNvPr>
          <p:cNvSpPr txBox="1"/>
          <p:nvPr/>
        </p:nvSpPr>
        <p:spPr>
          <a:xfrm>
            <a:off x="3316002" y="6036406"/>
            <a:ext cx="1846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 err="1"/>
              <a:t>Valeriy</a:t>
            </a:r>
            <a:r>
              <a:rPr lang="en-US" dirty="0"/>
              <a:t> </a:t>
            </a:r>
            <a:r>
              <a:rPr lang="en-US" dirty="0" err="1"/>
              <a:t>Meladze</a:t>
            </a:r>
            <a:endParaRPr lang="ru-RU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E905E9-5417-4CDC-90C7-BDFA0C2A6FB8}"/>
              </a:ext>
            </a:extLst>
          </p:cNvPr>
          <p:cNvSpPr txBox="1"/>
          <p:nvPr/>
        </p:nvSpPr>
        <p:spPr>
          <a:xfrm>
            <a:off x="5353382" y="6036406"/>
            <a:ext cx="207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r>
              <a:rPr lang="en-US" dirty="0"/>
              <a:t> Alexander </a:t>
            </a:r>
            <a:r>
              <a:rPr lang="en-US" dirty="0" err="1"/>
              <a:t>Kokorin</a:t>
            </a:r>
            <a:endParaRPr lang="ru-R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85B64E-3184-4F7E-A640-4681D78C00E8}"/>
              </a:ext>
            </a:extLst>
          </p:cNvPr>
          <p:cNvSpPr txBox="1"/>
          <p:nvPr/>
        </p:nvSpPr>
        <p:spPr>
          <a:xfrm>
            <a:off x="7940994" y="6036406"/>
            <a:ext cx="103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 </a:t>
            </a:r>
            <a:r>
              <a:rPr lang="en-US" dirty="0" err="1"/>
              <a:t>Palagin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4384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190</Words>
  <Application>Microsoft Office PowerPoint</Application>
  <PresentationFormat>Широкоэкранный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Семён Должиков</cp:lastModifiedBy>
  <cp:revision>5</cp:revision>
  <dcterms:created xsi:type="dcterms:W3CDTF">2021-02-27T05:13:36Z</dcterms:created>
  <dcterms:modified xsi:type="dcterms:W3CDTF">2025-05-05T16:25:19Z</dcterms:modified>
</cp:coreProperties>
</file>