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7935D-C489-4DF4-949D-13A01164C769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6A915-5F2C-4456-9345-78D300462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54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7935D-C489-4DF4-949D-13A01164C769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6A915-5F2C-4456-9345-78D300462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457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7935D-C489-4DF4-949D-13A01164C769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6A915-5F2C-4456-9345-78D300462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038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7935D-C489-4DF4-949D-13A01164C769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6A915-5F2C-4456-9345-78D300462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289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7935D-C489-4DF4-949D-13A01164C769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6A915-5F2C-4456-9345-78D300462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89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7935D-C489-4DF4-949D-13A01164C769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6A915-5F2C-4456-9345-78D300462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367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7935D-C489-4DF4-949D-13A01164C769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6A915-5F2C-4456-9345-78D300462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126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7935D-C489-4DF4-949D-13A01164C769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6A915-5F2C-4456-9345-78D300462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435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7935D-C489-4DF4-949D-13A01164C769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6A915-5F2C-4456-9345-78D300462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504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7935D-C489-4DF4-949D-13A01164C769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6A915-5F2C-4456-9345-78D300462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058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7935D-C489-4DF4-949D-13A01164C769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6A915-5F2C-4456-9345-78D300462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199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7935D-C489-4DF4-949D-13A01164C769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6A915-5F2C-4456-9345-78D300462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413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Фото Карьера Мессел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0094"/>
            <a:ext cx="9144000" cy="610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61975" y="42208"/>
            <a:ext cx="32200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Messel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Quarry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61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ьер Мессель в Германии | GaWaiN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64"/>
          <a:stretch/>
        </p:blipFill>
        <p:spPr bwMode="auto">
          <a:xfrm>
            <a:off x="0" y="0"/>
            <a:ext cx="9169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706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ьер Мессель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4700"/>
            <a:ext cx="9147818" cy="608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87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ьер мессел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289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66" y="93449"/>
            <a:ext cx="8564476" cy="676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075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581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99" y="-122988"/>
            <a:ext cx="6980986" cy="69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914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2652"/>
            <a:ext cx="9177744" cy="527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6671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2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Sema</dc:creator>
  <cp:lastModifiedBy>Sema</cp:lastModifiedBy>
  <cp:revision>3</cp:revision>
  <dcterms:created xsi:type="dcterms:W3CDTF">2024-04-29T02:58:40Z</dcterms:created>
  <dcterms:modified xsi:type="dcterms:W3CDTF">2024-05-01T07:09:12Z</dcterms:modified>
</cp:coreProperties>
</file>