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0020-3819-4C9D-A1AD-7DA6494B70D8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0AFA-917B-4E20-AB36-3BB468238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465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0020-3819-4C9D-A1AD-7DA6494B70D8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0AFA-917B-4E20-AB36-3BB468238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702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0020-3819-4C9D-A1AD-7DA6494B70D8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0AFA-917B-4E20-AB36-3BB468238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500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0020-3819-4C9D-A1AD-7DA6494B70D8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0AFA-917B-4E20-AB36-3BB468238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143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0020-3819-4C9D-A1AD-7DA6494B70D8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0AFA-917B-4E20-AB36-3BB468238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381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0020-3819-4C9D-A1AD-7DA6494B70D8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0AFA-917B-4E20-AB36-3BB468238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088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0020-3819-4C9D-A1AD-7DA6494B70D8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0AFA-917B-4E20-AB36-3BB468238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592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0020-3819-4C9D-A1AD-7DA6494B70D8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0AFA-917B-4E20-AB36-3BB468238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732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0020-3819-4C9D-A1AD-7DA6494B70D8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0AFA-917B-4E20-AB36-3BB468238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708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0020-3819-4C9D-A1AD-7DA6494B70D8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0AFA-917B-4E20-AB36-3BB468238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399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0020-3819-4C9D-A1AD-7DA6494B70D8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0AFA-917B-4E20-AB36-3BB468238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48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20020-3819-4C9D-A1AD-7DA6494B70D8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B0AFA-917B-4E20-AB36-3BB468238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37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597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600" y="271992"/>
            <a:ext cx="10515600" cy="1325563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4097"/>
          </a:xfrm>
        </p:spPr>
      </p:pic>
    </p:spTree>
    <p:extLst>
      <p:ext uri="{BB962C8B-B14F-4D97-AF65-F5344CB8AC3E}">
        <p14:creationId xmlns:p14="http://schemas.microsoft.com/office/powerpoint/2010/main" val="1401186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97415"/>
          </a:xfrm>
        </p:spPr>
      </p:pic>
    </p:spTree>
    <p:extLst>
      <p:ext uri="{BB962C8B-B14F-4D97-AF65-F5344CB8AC3E}">
        <p14:creationId xmlns:p14="http://schemas.microsoft.com/office/powerpoint/2010/main" val="3438093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541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</dc:creator>
  <cp:lastModifiedBy>Kat</cp:lastModifiedBy>
  <cp:revision>1</cp:revision>
  <dcterms:created xsi:type="dcterms:W3CDTF">2024-12-20T14:50:03Z</dcterms:created>
  <dcterms:modified xsi:type="dcterms:W3CDTF">2024-12-20T14:50:44Z</dcterms:modified>
</cp:coreProperties>
</file>